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97" r:id="rId3"/>
    <p:sldId id="325" r:id="rId4"/>
    <p:sldId id="326" r:id="rId5"/>
    <p:sldId id="298" r:id="rId6"/>
    <p:sldId id="300" r:id="rId7"/>
    <p:sldId id="345" r:id="rId8"/>
    <p:sldId id="346" r:id="rId9"/>
    <p:sldId id="301" r:id="rId10"/>
    <p:sldId id="302" r:id="rId11"/>
    <p:sldId id="34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左敏" initials="ZM" lastIdx="2" clrIdx="0"/>
  <p:cmAuthor id="307" name="未知用户93" initials="" lastIdx="1" clrIdx="0"/>
  <p:cmAuthor id="1" name="Mia Vida Villanueva" initials="MVV" lastIdx="1" clrIdx="0"/>
  <p:cmAuthor id="308" name="未知用户90" initials="" lastIdx="5" clrIdx="1"/>
  <p:cmAuthor id="2" name="王思源" initials="M.C" lastIdx="1" clrIdx="0"/>
  <p:cmAuthor id="309" name="未知用户91" initials="" lastIdx="0" clrIdx="1"/>
  <p:cmAuthor id="3" name="ZJK" initials="Z" lastIdx="5" clrIdx="42"/>
  <p:cmAuthor id="310" name="未知用户92" initials="" lastIdx="1" clrIdx="0"/>
  <p:cmAuthor id="4" name="作者" initials="A" lastIdx="0" clrIdx="2"/>
  <p:cmAuthor id="311" name="未知用户74" initials="" lastIdx="5" clrIdx="1"/>
  <p:cmAuthor id="5" name="zhoubaihui@hq.cmcc" initials="zhoubaihui@hq.cmcc" lastIdx="16" clrIdx="1"/>
  <p:cmAuthor id="312" name="未知用户75" initials="" lastIdx="8" clrIdx="0"/>
  <p:cmAuthor id="6" name="nanzi" initials="n" lastIdx="1" clrIdx="3"/>
  <p:cmAuthor id="313" name="未知用户76" initials="" lastIdx="1" clrIdx="0"/>
  <p:cmAuthor id="7" name="clj" initials="c" lastIdx="1" clrIdx="46"/>
  <p:cmAuthor id="314" name="未知用户77" initials="" lastIdx="8" clrIdx="0"/>
  <p:cmAuthor id="8" name="周丹媛" initials="周" lastIdx="2" clrIdx="3"/>
  <p:cmAuthor id="315" name="未知用户78" initials="" lastIdx="8" clrIdx="0"/>
  <p:cmAuthor id="9" name="尹瑶瑶" initials="YYY" lastIdx="1" clrIdx="47"/>
  <p:cmAuthor id="316" name="未知用户79" initials="" lastIdx="1" clrIdx="0"/>
  <p:cmAuthor id="10" name="gt" initials="g" lastIdx="1" clrIdx="5"/>
  <p:cmAuthor id="317" name="未知用户80" initials="" lastIdx="1" clrIdx="0"/>
  <p:cmAuthor id="11" name="小延魔法师" initials="小" lastIdx="1126286" clrIdx="0"/>
  <p:cmAuthor id="318" name="Harry xu" initials="" lastIdx="1" clrIdx="0"/>
  <p:cmAuthor id="12" name="10181563" initials="1" lastIdx="5" clrIdx="5"/>
  <p:cmAuthor id="319" name="未知用户27" initials="未" lastIdx="1" clrIdx="0"/>
  <p:cmAuthor id="13" name="00196605" initials="0" lastIdx="2" clrIdx="0"/>
  <p:cmAuthor id="14" name="熊先奎10009191" initials="熊" lastIdx="1" clrIdx="9"/>
  <p:cmAuthor id="321" name="未知用户111" initials="未" lastIdx="1" clrIdx="1"/>
  <p:cmAuthor id="15" name="zhouwd" initials="z" lastIdx="1" clrIdx="11"/>
  <p:cmAuthor id="322" name="le" initials="l" lastIdx="2" clrIdx="321"/>
  <p:cmAuthor id="16" name="马云飞10014438" initials="马" lastIdx="4" clrIdx="0"/>
  <p:cmAuthor id="323" name="renyina" initials="r" lastIdx="1" clrIdx="322"/>
  <p:cmAuthor id="17" name="John" initials="J" lastIdx="36" clrIdx="13"/>
  <p:cmAuthor id="324" name="User" initials="U" lastIdx="1" clrIdx="323"/>
  <p:cmAuthor id="18" name="张燕" initials="张" lastIdx="1" clrIdx="17"/>
  <p:cmAuthor id="325" name="lingc" initials="l" lastIdx="1" clrIdx="324"/>
  <p:cmAuthor id="19" name="Saku Uchikawa" initials="S" lastIdx="11" clrIdx="0"/>
  <p:cmAuthor id="20" name="殷格非" initials="殷" lastIdx="2" clrIdx="0"/>
  <p:cmAuthor id="327" name="Cecilia" initials="C" lastIdx="1" clrIdx="326"/>
  <p:cmAuthor id="21" name="李婧宜_YBferYVR" initials="authorId_1217247658" lastIdx="0" clrIdx="0"/>
  <p:cmAuthor id="22" name="z r" initials="zr" lastIdx="5" clrIdx="12"/>
  <p:cmAuthor id="329" name="mashan@cmhi.cmcc" initials="mashan@cmhi.cmcc" lastIdx="1" clrIdx="328"/>
  <p:cmAuthor id="23" name="蔡建楠" initials="蔡" lastIdx="15" clrIdx="17"/>
  <p:cmAuthor id="330" name="13910" initials="1" lastIdx="8" clrIdx="329"/>
  <p:cmAuthor id="24" name="lc xue" initials="lx" lastIdx="1" clrIdx="22"/>
  <p:cmAuthor id="25" name="李蕾00009994" initials="李" lastIdx="6" clrIdx="17"/>
  <p:cmAuthor id="332" name="wangxinran" initials="w" lastIdx="1" clrIdx="331"/>
  <p:cmAuthor id="26" name="wyz" initials="w" lastIdx="1" clrIdx="24"/>
  <p:cmAuthor id="333" name="于书丹" initials="C" lastIdx="1" clrIdx="332"/>
  <p:cmAuthor id="27" name="Hou Yingfeng" initials="H" lastIdx="10" clrIdx="23"/>
  <p:cmAuthor id="28" name="赵诚荣10027092" initials="赵" lastIdx="2" clrIdx="25"/>
  <p:cmAuthor id="29" name="Microsoft 帐户" initials="M" lastIdx="6" clrIdx="36"/>
  <p:cmAuthor id="30" name="Y Y" initials="Y" lastIdx="2" clrIdx="33"/>
  <p:cmAuthor id="31" name="黄珂10009187" initials="黄" lastIdx="1" clrIdx="37"/>
  <p:cmAuthor id="32" name="未知用户35" initials="未" lastIdx="1" clrIdx="38"/>
  <p:cmAuthor id="33" name="hm" initials="h" lastIdx="10" clrIdx="41"/>
  <p:cmAuthor id="340" name="zhoupeng" initials="z" lastIdx="5" clrIdx="339"/>
  <p:cmAuthor id="287643683" name="石晓利" initials="C" lastIdx="1" clrIdx="13"/>
  <p:cmAuthor id="34" name="da lin" initials="dl" lastIdx="1" clrIdx="48"/>
  <p:cmAuthor id="341" name="Randolph" initials="R" lastIdx="1" clrIdx="340"/>
  <p:cmAuthor id="287643684" name="Aqf" initials="A" lastIdx="1" clrIdx="36"/>
  <p:cmAuthor id="35" name="沈霄雷" initials="沈" lastIdx="833089" clrIdx="0"/>
  <p:cmAuthor id="36" name="Microsoft Office 用户" initials="MO用 [8] [6]" lastIdx="1" clrIdx="42"/>
  <p:cmAuthor id="37" name="kevin.huang" initials="k" lastIdx="3" clrIdx="47"/>
  <p:cmAuthor id="38" name="user" initials="u" lastIdx="2" clrIdx="48"/>
  <p:cmAuthor id="39" name="韩雨" initials="韩" lastIdx="0" clrIdx="0"/>
  <p:cmAuthor id="40" name="施旻" initials="施" lastIdx="1" clrIdx="52"/>
  <p:cmAuthor id="41" name="zhangyuexin@hq.cmcc" initials="zhangyuexin@hq.cmcc" lastIdx="1" clrIdx="53"/>
  <p:cmAuthor id="42" name="黎丹" initials="黎" lastIdx="2" clrIdx="0"/>
  <p:cmAuthor id="43" name="Chengli" initials="C" lastIdx="6" clrIdx="0"/>
  <p:cmAuthor id="350" name="Hao Yue" initials="HY" lastIdx="2" clrIdx="349"/>
  <p:cmAuthor id="44" name="孙遒_UnMrQ36N" initials="authorId_1008746-10054700" lastIdx="0" clrIdx="0"/>
  <p:cmAuthor id="45" name="DaiZhengYuan" initials="D" lastIdx="3" clrIdx="7"/>
  <p:cmAuthor id="352" name="景磊" initials="c" lastIdx="2" clrIdx="351"/>
  <p:cmAuthor id="46" name="匿名用户" initials="匿" lastIdx="1" clrIdx="57"/>
  <p:cmAuthor id="47" name="金宇峰_BfyebuM3" initials="authorId_1008746-10054633" lastIdx="0" clrIdx="0"/>
  <p:cmAuthor id="48" name="仇怿俊" initials="仇" lastIdx="0" clrIdx="0"/>
  <p:cmAuthor id="49" name="未知的使用者77" initials="" lastIdx="1" clrIdx="0"/>
  <p:cmAuthor id="50" name="IrisH" initials="I" lastIdx="1" clrIdx="43"/>
  <p:cmAuthor id="51" name="22720" initials="2" lastIdx="6" clrIdx="51"/>
  <p:cmAuthor id="52" name="王渝斐" initials="王" lastIdx="1" clrIdx="71"/>
  <p:cmAuthor id="53" name="xinping liu" initials="xl" lastIdx="5" clrIdx="25"/>
  <p:cmAuthor id="54" name="taoyu@hq.cmcc" initials="taoyu@hq." lastIdx="1" clrIdx="78"/>
  <p:cmAuthor id="55" name="Eraser-CV_732yNZVB" initials="authorId_935319539" lastIdx="0" clrIdx="0"/>
  <p:cmAuthor id="56" name="张静_Anua7Nne" initials="authorId_935319063" lastIdx="0" clrIdx="0"/>
  <p:cmAuthor id="47245821" name="郏鹏" initials="M" lastIdx="1" clrIdx="17"/>
  <p:cmAuthor id="57" name="Unknown User117" initials="U" lastIdx="10" clrIdx="0"/>
  <p:cmAuthor id="58" name="群智集" initials="群" lastIdx="0" clrIdx="0"/>
  <p:cmAuthor id="59" name="郏 鹏" initials="郏" lastIdx="1" clrIdx="16"/>
  <p:cmAuthor id="60" name="mei shuo" initials="mei shuo" lastIdx="1" clrIdx="24"/>
  <p:cmAuthor id="61" name="dengwanting" initials="d" lastIdx="1" clrIdx="50"/>
  <p:cmAuthor id="62" name="mouse zz" initials="mz" lastIdx="1" clrIdx="54"/>
  <p:cmAuthor id="63" name="xueyan" initials="x" lastIdx="1" clrIdx="327"/>
  <p:cmAuthor id="64" name="liyite" initials="l" lastIdx="1" clrIdx="330"/>
  <p:cmAuthor id="65" name="安 启飞" initials="安" lastIdx="2" clrIdx="37"/>
  <p:cmAuthor id="66" name="liucunri" initials="" lastIdx="1" clrIdx="0"/>
  <p:cmAuthor id="67" name="zxc" initials="z" lastIdx="4" clrIdx="66"/>
  <p:cmAuthor id="68" name="Unknown User48" initials="" lastIdx="8" clrIdx="0"/>
  <p:cmAuthor id="69" name="未知用户103" initials="" lastIdx="1" clrIdx="0"/>
  <p:cmAuthor id="70" name="Unknown User52" initials="" lastIdx="1" clrIdx="0"/>
  <p:cmAuthor id="71" name="未知的使用者42" initials="" lastIdx="1" clrIdx="0"/>
  <p:cmAuthor id="72" name="Unknown User50" initials="" lastIdx="1" clrIdx="0"/>
  <p:cmAuthor id="73" name="未知的使用者120" initials="" lastIdx="1" clrIdx="0"/>
  <p:cmAuthor id="74" name="px" initials="" lastIdx="3" clrIdx="1"/>
  <p:cmAuthor id="75" name="Sky123.Org" initials="" lastIdx="1" clrIdx="0"/>
  <p:cmAuthor id="76" name="Ma Loong" initials="ML" lastIdx="1" clrIdx="25"/>
  <p:cmAuthor id="77" name="elfinhsu" initials="" lastIdx="1" clrIdx="0"/>
  <p:cmAuthor id="78" name="侯雪飞" initials="侯" lastIdx="1" clrIdx="0"/>
  <p:cmAuthor id="79" name="微软用户" initials="" lastIdx="1" clrIdx="0"/>
  <p:cmAuthor id="80" name="未知的使用者73" initials="" lastIdx="1" clrIdx="0"/>
  <p:cmAuthor id="81" name="未知的使用者24" initials="" lastIdx="8" clrIdx="0"/>
  <p:cmAuthor id="82" name="未知用户16" initials="" lastIdx="1" clrIdx="0"/>
  <p:cmAuthor id="83" name="Mary Feil-Jacobs" initials="" lastIdx="43" clrIdx="1"/>
  <p:cmAuthor id="84" name="LiuHui" initials="" lastIdx="1" clrIdx="0"/>
  <p:cmAuthor id="85" name="未知的使用者45" initials="" lastIdx="1" clrIdx="0"/>
  <p:cmAuthor id="86" name="王鹏凯" initials="" lastIdx="1" clrIdx="0"/>
  <p:cmAuthor id="87" name="未知用户104" initials="" lastIdx="1" clrIdx="0"/>
  <p:cmAuthor id="88" name="未知用户5" initials="" lastIdx="1" clrIdx="0"/>
  <p:cmAuthor id="89" name="未知的使用者10" initials="" lastIdx="3" clrIdx="1"/>
  <p:cmAuthor id="90" name="未知的使用者93" initials="" lastIdx="1" clrIdx="1"/>
  <p:cmAuthor id="91" name="范作霖" initials="范" lastIdx="1" clrIdx="22"/>
  <p:cmAuthor id="92" name="LeeElva" initials="" lastIdx="1" clrIdx="0"/>
  <p:cmAuthor id="93" name="未知用户99" initials="" lastIdx="1" clrIdx="2"/>
  <p:cmAuthor id="94" name="未知的使用者34" initials="" lastIdx="1" clrIdx="0"/>
  <p:cmAuthor id="95" name="未知的使用者115" initials="" lastIdx="1" clrIdx="1"/>
  <p:cmAuthor id="96" name="未知用户57" initials="" lastIdx="1" clrIdx="0"/>
  <p:cmAuthor id="97" name="lianghb" initials="" lastIdx="19" clrIdx="0"/>
  <p:cmAuthor id="98" name="未知用户17" initials="" lastIdx="0" clrIdx="1"/>
  <p:cmAuthor id="99" name="Deanna Schuler (Bookey Consulting)" initials="" lastIdx="2" clrIdx="0"/>
  <p:cmAuthor id="100" name="未知的使用者57" initials="" lastIdx="1" clrIdx="0"/>
  <p:cmAuthor id="101" name="未知的使用者16" initials="" lastIdx="6" clrIdx="0"/>
  <p:cmAuthor id="102" name="未知的使用者35" initials="" lastIdx="1" clrIdx="0"/>
  <p:cmAuthor id="103" name="未知用户102" initials="" lastIdx="1" clrIdx="1"/>
  <p:cmAuthor id="104" name="maxine" initials="" lastIdx="0" clrIdx="0"/>
  <p:cmAuthor id="105" name="未知的使用者121" initials="" lastIdx="1" clrIdx="1"/>
  <p:cmAuthor id="106" name="未知的使用者12" initials="" lastIdx="1" clrIdx="0"/>
  <p:cmAuthor id="107" name="周元元" initials="" lastIdx="5" clrIdx="0"/>
  <p:cmAuthor id="108" name="未知的使用者27" initials="" lastIdx="8" clrIdx="0"/>
  <p:cmAuthor id="109" name="刘豹" initials="刘" lastIdx="0" clrIdx="0"/>
  <p:cmAuthor id="110" name="未知的使用者30" initials="" lastIdx="8" clrIdx="0"/>
  <p:cmAuthor id="111" name="未知的使用者53" initials="" lastIdx="1" clrIdx="0"/>
  <p:cmAuthor id="112" name="未知用户58" initials="" lastIdx="5" clrIdx="1"/>
  <p:cmAuthor id="113" name="未知的使用者25" initials="" lastIdx="1" clrIdx="0"/>
  <p:cmAuthor id="114" name="liupeng" initials="" lastIdx="1" clrIdx="1"/>
  <p:cmAuthor id="115" name="未知用户24" initials="" lastIdx="1" clrIdx="0"/>
  <p:cmAuthor id="116" name="AbuSina" initials="" lastIdx="2" clrIdx="0"/>
  <p:cmAuthor id="117" name="hl sun" initials="" lastIdx="1" clrIdx="0"/>
  <p:cmAuthor id="118" name="未知的使用者94" initials="" lastIdx="1" clrIdx="2"/>
  <p:cmAuthor id="119" name="未知用户66" initials="" lastIdx="1" clrIdx="0"/>
  <p:cmAuthor id="120" name="郑汝鸿" initials="郑" lastIdx="2" clrIdx="0"/>
  <p:cmAuthor id="121" name="未知用户19" initials="" lastIdx="1" clrIdx="0"/>
  <p:cmAuthor id="122" name="周宏達JerryChou" initials="" lastIdx="6" clrIdx="2"/>
  <p:cmAuthor id="123" name="邢辰凤" initials="邢" lastIdx="45" clrIdx="7"/>
  <p:cmAuthor id="124" name="未知用户7" initials="" lastIdx="1" clrIdx="0"/>
  <p:cmAuthor id="125" name="未知的使用者56" initials="" lastIdx="1" clrIdx="0"/>
  <p:cmAuthor id="126" name="未知用户46" initials="未" lastIdx="1" clrIdx="1"/>
  <p:cmAuthor id="127" name="未知的使用者119" initials="" lastIdx="1" clrIdx="2"/>
  <p:cmAuthor id="128" name="未知用户59" initials="" lastIdx="0" clrIdx="1"/>
  <p:cmAuthor id="129" name="未知的使用者22" initials="" lastIdx="8" clrIdx="0"/>
  <p:cmAuthor id="130" name="未知的使用者103" initials="" lastIdx="8" clrIdx="0"/>
  <p:cmAuthor id="131" name="Wenwen" initials="" lastIdx="1" clrIdx="1"/>
  <p:cmAuthor id="132" name="未知的使用者117" initials="" lastIdx="1" clrIdx="0"/>
  <p:cmAuthor id="133" name="未知的使用者33" initials="" lastIdx="1" clrIdx="0"/>
  <p:cmAuthor id="134" name="未知的使用者28" initials="" lastIdx="1" clrIdx="0"/>
  <p:cmAuthor id="135" name="未知用户67" initials="" lastIdx="1" clrIdx="0"/>
  <p:cmAuthor id="136" name="未知用户114" initials="" lastIdx="1" clrIdx="0"/>
  <p:cmAuthor id="137" name="未知用户18" initials="" lastIdx="10" clrIdx="0"/>
  <p:cmAuthor id="138" name="未知的使用者67" initials="" lastIdx="1" clrIdx="0"/>
  <p:cmAuthor id="139" name="未知的使用者46" initials="" lastIdx="1" clrIdx="1"/>
  <p:cmAuthor id="140" name="未知的使用者26" initials="" lastIdx="1" clrIdx="0"/>
  <p:cmAuthor id="141" name="未知的使用者43" initials="" lastIdx="1" clrIdx="0"/>
  <p:cmAuthor id="142" name="未知的使用者9" initials="" lastIdx="1" clrIdx="0"/>
  <p:cmAuthor id="143" name="未知用户62" initials="" lastIdx="1" clrIdx="1"/>
  <p:cmAuthor id="144" name="yuanzh" initials="" lastIdx="1" clrIdx="1"/>
  <p:cmAuthor id="145" name="不明使用者57" initials="" lastIdx="1" clrIdx="0"/>
  <p:cmAuthor id="146" name="未知用户108" initials="" lastIdx="1" clrIdx="0"/>
  <p:cmAuthor id="147" name="未知的使用者110" initials="" lastIdx="1" clrIdx="0"/>
  <p:cmAuthor id="148" name="linyd" initials="" lastIdx="3" clrIdx="1"/>
  <p:cmAuthor id="149" name="未知用户8" initials="" lastIdx="1" clrIdx="0"/>
  <p:cmAuthor id="150" name="未知的使用者31" initials="" lastIdx="1" clrIdx="0"/>
  <p:cmAuthor id="151" name="未知用户81" initials="" lastIdx="1" clrIdx="0"/>
  <p:cmAuthor id="152" name="未知用户115" initials="" lastIdx="1" clrIdx="0"/>
  <p:cmAuthor id="153" name="未知用户21" initials="" lastIdx="1" clrIdx="0"/>
  <p:cmAuthor id="154" name="未知的使用者68" initials="" lastIdx="1" clrIdx="0"/>
  <p:cmAuthor id="155" name="mm" initials="" lastIdx="1" clrIdx="0"/>
  <p:cmAuthor id="156" name="未知用户15" initials="" lastIdx="1" clrIdx="0"/>
  <p:cmAuthor id="157" name="朱晓瑜" initials="" lastIdx="54" clrIdx="0"/>
  <p:cmAuthor id="158" name="不明使用者20" initials="" lastIdx="1" clrIdx="0"/>
  <p:cmAuthor id="159" name="未知用户82" initials="" lastIdx="1" clrIdx="0"/>
  <p:cmAuthor id="2001" name="梦娜" initials="梦娜" lastIdx="5" clrIdx="37"/>
  <p:cmAuthor id="160" name="未知的使用者7" initials="" lastIdx="2" clrIdx="0"/>
  <p:cmAuthor id="161" name="未知用户6" initials="" lastIdx="8" clrIdx="0"/>
  <p:cmAuthor id="162" name="未知的使用者55" initials="" lastIdx="1" clrIdx="0"/>
  <p:cmAuthor id="163" name="未知的使用者111" initials="" lastIdx="1" clrIdx="0"/>
  <p:cmAuthor id="164" name="未知的使用者50" initials="" lastIdx="1" clrIdx="0"/>
  <p:cmAuthor id="165" name="未知的使用者11" initials="" lastIdx="1" clrIdx="0"/>
  <p:cmAuthor id="166" name="未知用户47" initials="" lastIdx="6" clrIdx="0"/>
  <p:cmAuthor id="167" name="未知用户106" initials="未" lastIdx="1" clrIdx="0"/>
  <p:cmAuthor id="691587971" name="lmj lmj" initials="ll" lastIdx="1" clrIdx="65"/>
  <p:cmAuthor id="168" name="未知用户116" initials="" lastIdx="1" clrIdx="1"/>
  <p:cmAuthor id="691587972" name="NTKO" initials="H" lastIdx="2" clrIdx="45"/>
  <p:cmAuthor id="169" name="未知的使用者150" initials="未" lastIdx="1" clrIdx="0"/>
  <p:cmAuthor id="170" name="未知的使用者69" initials="" lastIdx="1" clrIdx="1"/>
  <p:cmAuthor id="691587973" name="Tianchi Yao" initials="TY" lastIdx="31" clrIdx="72"/>
  <p:cmAuthor id="171" name="未知的使用者112" initials="" lastIdx="1" clrIdx="1"/>
  <p:cmAuthor id="173" name="Kevin Hu" initials="" lastIdx="1" clrIdx="0"/>
  <p:cmAuthor id="174" name="未知的使用者38" initials="" lastIdx="1" clrIdx="0"/>
  <p:cmAuthor id="175" name="唐可欣" initials="" lastIdx="1" clrIdx="0"/>
  <p:cmAuthor id="176" name="未知的使用者8" initials="" lastIdx="1" clrIdx="0"/>
  <p:cmAuthor id="177" name="不明使用者56" initials="" lastIdx="1" clrIdx="0"/>
  <p:cmAuthor id="178" name="P00035_jeremy" initials="" lastIdx="1" clrIdx="0"/>
  <p:cmAuthor id="179" name="Unknown User7" initials="" lastIdx="1" clrIdx="0"/>
  <p:cmAuthor id="180" name="muzi wei" initials="" lastIdx="1" clrIdx="0"/>
  <p:cmAuthor id="181" name="未知的使用者41" initials="" lastIdx="1" clrIdx="0"/>
  <p:cmAuthor id="182" name="未知的使用者13" initials="" lastIdx="1" clrIdx="0"/>
  <p:cmAuthor id="183" name="djj" initials="" lastIdx="2" clrIdx="0"/>
  <p:cmAuthor id="184" name="未知用户117" initials="" lastIdx="1" clrIdx="2"/>
  <p:cmAuthor id="185" name="ztolei@163.com" initials="z" lastIdx="1" clrIdx="50"/>
  <p:cmAuthor id="186" name="未知用户13" initials="" lastIdx="1" clrIdx="0"/>
  <p:cmAuthor id="187" name="不明使用者21" initials="" lastIdx="1" clrIdx="0"/>
  <p:cmAuthor id="188" name="YUMINGNJ" initials="" lastIdx="3" clrIdx="0"/>
  <p:cmAuthor id="189" name="未知的使用者52" initials="" lastIdx="1" clrIdx="1"/>
  <p:cmAuthor id="190" name="未知用户109" initials="" lastIdx="1" clrIdx="1"/>
  <p:cmAuthor id="192" name="thomas" initials="" lastIdx="1" clrIdx="49"/>
  <p:cmAuthor id="193" name="未知的使用者3" initials="" lastIdx="7" clrIdx="1"/>
  <p:cmAuthor id="194" name="未知用户14" initials="" lastIdx="1" clrIdx="0"/>
  <p:cmAuthor id="195" name="Unknown User65" initials="U" lastIdx="1" clrIdx="0"/>
  <p:cmAuthor id="196" name="未知用户98" initials="" lastIdx="1" clrIdx="2"/>
  <p:cmAuthor id="198" name="未知用户83" initials="" lastIdx="1" clrIdx="1"/>
  <p:cmAuthor id="199" name="未知用户61" initials="" lastIdx="8" clrIdx="0"/>
  <p:cmAuthor id="200" name="張秀娟" initials="" lastIdx="1" clrIdx="2"/>
  <p:cmAuthor id="201" name="Jason Wang" initials="" lastIdx="1" clrIdx="0"/>
  <p:cmAuthor id="202" name="不明使用者18" initials="" lastIdx="0" clrIdx="1"/>
  <p:cmAuthor id="203" name="未知用户28" initials="未" lastIdx="5" clrIdx="1"/>
  <p:cmAuthor id="204" name="未知的使用者72" initials="" lastIdx="1" clrIdx="0"/>
  <p:cmAuthor id="205" name="未知的使用者48" initials="" lastIdx="1" clrIdx="0"/>
  <p:cmAuthor id="206" name="未知的使用者104" initials="" lastIdx="1" clrIdx="0"/>
  <p:cmAuthor id="207" name="未知用户60" initials="" lastIdx="1" clrIdx="0"/>
  <p:cmAuthor id="208" name="未知的使用者39" initials="未" lastIdx="10" clrIdx="0"/>
  <p:cmAuthor id="209" name="Shawna Strickland" initials="" lastIdx="2" clrIdx="0"/>
  <p:cmAuthor id="210" name="未知的使用者36" initials="" lastIdx="3" clrIdx="1"/>
  <p:cmAuthor id="212" name="Daniel Wuu" initials="" lastIdx="1" clrIdx="0"/>
  <p:cmAuthor id="213" name="未知用户56" initials="" lastIdx="1" clrIdx="0"/>
  <p:cmAuthor id="214" name="未知的使用者14" initials="" lastIdx="2" clrIdx="0"/>
  <p:cmAuthor id="394525609" name="B DJ" initials="BD" lastIdx="1" clrIdx="25"/>
  <p:cmAuthor id="394525610" name="罗 罗" initials="罗" lastIdx="1" clrIdx="37"/>
  <p:cmAuthor id="217" name="Ashley Eberenz" initials="" lastIdx="7" clrIdx="1"/>
  <p:cmAuthor id="218" name="不明使用者19" initials="" lastIdx="1" clrIdx="0"/>
  <p:cmAuthor id="219" name="qiantong" initials="" lastIdx="3" clrIdx="1"/>
  <p:cmAuthor id="220" name="未知的使用者74" initials="" lastIdx="1" clrIdx="0"/>
  <p:cmAuthor id="221" name="未知的使用者23" initials="" lastIdx="1" clrIdx="0"/>
  <p:cmAuthor id="222" name="未知的使用者1" initials="" lastIdx="8" clrIdx="0"/>
  <p:cmAuthor id="223" name="116304" initials="" lastIdx="1" clrIdx="1"/>
  <p:cmAuthor id="224" name="未知用户31" initials="未" lastIdx="1" clrIdx="1"/>
  <p:cmAuthor id="225" name="R affer" initials="" lastIdx="1" clrIdx="0"/>
  <p:cmAuthor id="226" name="qihua-DCMS" initials="" lastIdx="0" clrIdx="0"/>
  <p:cmAuthor id="227" name="未知用户55" initials="" lastIdx="1" clrIdx="0"/>
  <p:cmAuthor id="228" name="未知的使用者95" initials="" lastIdx="1" clrIdx="0"/>
  <p:cmAuthor id="230" name="未知的使用者32" initials="" lastIdx="1" clrIdx="0"/>
  <p:cmAuthor id="231" name="未知的使用者49" initials="" lastIdx="1" clrIdx="0"/>
  <p:cmAuthor id="232" name="Unknown User26" initials="U" lastIdx="1" clrIdx="1"/>
  <p:cmAuthor id="233" name="yuexuejun" initials="" lastIdx="3" clrIdx="0"/>
  <p:cmAuthor id="234" name="未知的使用者71" initials="" lastIdx="1" clrIdx="1"/>
  <p:cmAuthor id="235" name="未知的使用者105" initials="" lastIdx="1" clrIdx="0"/>
  <p:cmAuthor id="236" name="Unknown User70" initials="" lastIdx="1" clrIdx="0"/>
  <p:cmAuthor id="237" name="clinchen" initials="" lastIdx="0" clrIdx="1"/>
  <p:cmAuthor id="238" name="未知用户23" initials="" lastIdx="1" clrIdx="0"/>
  <p:cmAuthor id="239" name="hanjuncompany" initials="" lastIdx="1" clrIdx="0"/>
  <p:cmAuthor id="240" name="kathy chen" initials="" lastIdx="3" clrIdx="0"/>
  <p:cmAuthor id="1411827" name="黄晓平" initials="黄" lastIdx="0" clrIdx="0"/>
  <p:cmAuthor id="241" name="未知的使用者63" initials="" lastIdx="1" clrIdx="0"/>
  <p:cmAuthor id="1411828" name="韩晓宇00207529" initials="韩晓宇00207529" lastIdx="1" clrIdx="38"/>
  <p:cmAuthor id="242" name="未知的使用者64" initials="" lastIdx="3" clrIdx="1"/>
  <p:cmAuthor id="243" name="未知的使用者47" initials="" lastIdx="1" clrIdx="0"/>
  <p:cmAuthor id="244" name="未知的使用者60" initials="" lastIdx="8" clrIdx="0"/>
  <p:cmAuthor id="245" name="未知的使用者59" initials="" lastIdx="1" clrIdx="0"/>
  <p:cmAuthor id="246" name="未知的使用者54" initials="" lastIdx="1" clrIdx="0"/>
  <p:cmAuthor id="247" name="未知的使用者66" initials="" lastIdx="8" clrIdx="0"/>
  <p:cmAuthor id="248" name="未知的使用者65" initials="" lastIdx="1" clrIdx="0"/>
  <p:cmAuthor id="249" name="未知的使用者106" initials="" lastIdx="3" clrIdx="1"/>
  <p:cmAuthor id="250" name="未知的使用者107" initials="" lastIdx="1" clrIdx="1"/>
  <p:cmAuthor id="251" name="未知的使用者108" initials="" lastIdx="1" clrIdx="0"/>
  <p:cmAuthor id="252" name="未知的使用者86" initials="" lastIdx="1" clrIdx="0"/>
  <p:cmAuthor id="253" name="未知的使用者116" initials="" lastIdx="1" clrIdx="1"/>
  <p:cmAuthor id="254" name="未知的使用者44" initials="" lastIdx="1" clrIdx="0"/>
  <p:cmAuthor id="255" name="未知的使用者37" initials="" lastIdx="1" clrIdx="0"/>
  <p:cmAuthor id="256" name="未知的使用者126" initials="" lastIdx="1" clrIdx="0"/>
  <p:cmAuthor id="257" name="未知的使用者127" initials="" lastIdx="3" clrIdx="1"/>
  <p:cmAuthor id="258" name="未知的使用者128" initials="" lastIdx="1" clrIdx="1"/>
  <p:cmAuthor id="259" name="未知的使用者124" initials="" lastIdx="1" clrIdx="0"/>
  <p:cmAuthor id="260" name="未知的使用者125" initials="" lastIdx="1" clrIdx="0"/>
  <p:cmAuthor id="261" name="Sara Chen" initials="" lastIdx="1" clrIdx="0"/>
  <p:cmAuthor id="262" name="huang gerrard" initials="" lastIdx="1" clrIdx="0"/>
  <p:cmAuthor id="263" name="未知用户170" initials="" lastIdx="1" clrIdx="0"/>
  <p:cmAuthor id="264" name="未知用户171" initials="" lastIdx="5" clrIdx="1"/>
  <p:cmAuthor id="265" name="未知用户172" initials="" lastIdx="1" clrIdx="1"/>
  <p:cmAuthor id="266" name="未知用户173" initials="" lastIdx="1" clrIdx="0"/>
  <p:cmAuthor id="267" name="未知用户149" initials="" lastIdx="1" clrIdx="0"/>
  <p:cmAuthor id="268" name="未知用户150" initials="" lastIdx="1" clrIdx="0"/>
  <p:cmAuthor id="269" name="未知用户151" initials="" lastIdx="2" clrIdx="0"/>
  <p:cmAuthor id="270" name="未知用户152" initials="" lastIdx="8" clrIdx="0"/>
  <p:cmAuthor id="271" name="未知用户153" initials="" lastIdx="8" clrIdx="0"/>
  <p:cmAuthor id="272" name="未知用户154" initials="" lastIdx="1" clrIdx="0"/>
  <p:cmAuthor id="273" name="未知用户155" initials="" lastIdx="1" clrIdx="0"/>
  <p:cmAuthor id="274" name="未知用户41" initials="" lastIdx="8" clrIdx="0"/>
  <p:cmAuthor id="275" name="未知用户44" initials="" lastIdx="1" clrIdx="0"/>
  <p:cmAuthor id="276" name="未知用户45" initials="" lastIdx="1" clrIdx="0"/>
  <p:cmAuthor id="277" name="未知用户156" initials="" lastIdx="10" clrIdx="0"/>
  <p:cmAuthor id="278" name="未知用户64" initials="" lastIdx="1" clrIdx="0"/>
  <p:cmAuthor id="279" name="未知用户65" initials="" lastIdx="1" clrIdx="0"/>
  <p:cmAuthor id="280" name="未知用户68" initials="" lastIdx="1" clrIdx="0"/>
  <p:cmAuthor id="281" name="未知用户69" initials="" lastIdx="2" clrIdx="0"/>
  <p:cmAuthor id="282" name="未知用户70" initials="" lastIdx="1" clrIdx="1"/>
  <p:cmAuthor id="283" name="未知用户71" initials="" lastIdx="1" clrIdx="0"/>
  <p:cmAuthor id="284" name="未知用户72" initials="" lastIdx="1" clrIdx="0"/>
  <p:cmAuthor id="285" name="未知用户73" initials="" lastIdx="2" clrIdx="0"/>
  <p:cmAuthor id="286" name="未知用户49" initials="" lastIdx="1" clrIdx="0"/>
  <p:cmAuthor id="287" name="未知用户50" initials="" lastIdx="1" clrIdx="0"/>
  <p:cmAuthor id="288" name="未知用户52" initials="" lastIdx="1" clrIdx="0"/>
  <p:cmAuthor id="289" name="MA15" initials="" lastIdx="1" clrIdx="0"/>
  <p:cmAuthor id="290" name="未知用户53" initials="" lastIdx="10" clrIdx="0"/>
  <p:cmAuthor id="291" name="未知用户96" initials="" lastIdx="1" clrIdx="0"/>
  <p:cmAuthor id="292" name="未知用户48" initials="" lastIdx="1" clrIdx="0"/>
  <p:cmAuthor id="293" name="未知用户97" initials="" lastIdx="2" clrIdx="0"/>
  <p:cmAuthor id="294" name="未知用户40" initials="" lastIdx="5" clrIdx="1"/>
  <p:cmAuthor id="295" name="未知用户43" initials="" lastIdx="1" clrIdx="0"/>
  <p:cmAuthor id="296" name="未知用户100" initials="" lastIdx="1" clrIdx="0"/>
  <p:cmAuthor id="297" name="未知用户101" initials="" lastIdx="1" clrIdx="0"/>
  <p:cmAuthor id="298" name="未知用户26" initials="" lastIdx="1" clrIdx="0"/>
  <p:cmAuthor id="299" name="未知用户29" initials="" lastIdx="1" clrIdx="0"/>
  <p:cmAuthor id="300" name="未知用户32" initials="" lastIdx="1" clrIdx="0"/>
  <p:cmAuthor id="301" name="未知用户33" initials="" lastIdx="1" clrIdx="0"/>
  <p:cmAuthor id="302" name="未知用户34" initials="" lastIdx="2" clrIdx="0"/>
  <p:cmAuthor id="303" name="未知用户42" initials="" lastIdx="1" clrIdx="0"/>
  <p:cmAuthor id="304" name="未知的使用者109" initials="" lastIdx="5" clrIdx="1"/>
  <p:cmAuthor id="305" name="未知的使用者122" initials="" lastIdx="1" clrIdx="0"/>
  <p:cmAuthor id="306" name="未知的使用者123" initials="" lastIdx="8" clrIdx="0"/>
  <p:cmAuthor id="757" name="未知用户381" initials="未" lastIdx="1" clrIdx="0"/>
  <p:cmAuthor id="758" name="未知用户382" initials="未" lastIdx="1" clrIdx="0"/>
  <p:cmAuthor id="759" name="未知用户383" initials="未" lastIdx="1" clrIdx="0"/>
  <p:cmAuthor id="760" name="未知用户384" initials="未" lastIdx="1" clrIdx="0"/>
  <p:cmAuthor id="761" name="未知用户294" initials="未" lastIdx="8" clrIdx="0"/>
  <p:cmAuthor id="762" name="未知用户385" initials="未" lastIdx="2" clrIdx="0"/>
  <p:cmAuthor id="763" name="未知用户386" initials="未" lastIdx="1" clrIdx="1"/>
  <p:cmAuthor id="764" name="未知用户429" initials="未" lastIdx="1" clrIdx="0"/>
  <p:cmAuthor id="765" name="未知用户348" initials="未" lastIdx="1" clrIdx="0"/>
  <p:cmAuthor id="766" name="未知用户430" initials="未" lastIdx="2" clrIdx="0"/>
  <p:cmAuthor id="767" name="未知用户389" initials="未" lastIdx="1" clrIdx="0"/>
  <p:cmAuthor id="768" name="未知用户350" initials="未" lastIdx="1" clrIdx="0"/>
  <p:cmAuthor id="769" name="未知用户431" initials="未" lastIdx="1" clrIdx="0"/>
  <p:cmAuthor id="770" name="未知用户351" initials="未" lastIdx="8" clrIdx="0"/>
  <p:cmAuthor id="771" name="未知用户432" initials="未" lastIdx="1" clrIdx="0"/>
  <p:cmAuthor id="772" name="未知用户392" initials="未" lastIdx="1" clrIdx="0"/>
  <p:cmAuthor id="773" name="未知用户433" initials="未" lastIdx="1" clrIdx="0"/>
  <p:cmAuthor id="774" name="未知用户434" initials="未" lastIdx="1" clrIdx="0"/>
  <p:cmAuthor id="775" name="未知用户393" initials="未" lastIdx="11" clrIdx="0"/>
  <p:cmAuthor id="776" name="未知用户435" initials="未" lastIdx="7" clrIdx="1"/>
  <p:cmAuthor id="777" name="未知用户356" initials="未" lastIdx="1" clrIdx="2"/>
  <p:cmAuthor id="778" name="未知用户436" initials="未" lastIdx="1" clrIdx="0"/>
  <p:cmAuthor id="779" name="未知用户396" initials="未" lastIdx="1" clrIdx="0"/>
  <p:cmAuthor id="780" name="未知用户437" initials="未" lastIdx="1" clrIdx="1"/>
  <p:cmAuthor id="781" name="未知用户397" initials="未" lastIdx="1" clrIdx="0"/>
  <p:cmAuthor id="1613144314" name="王新尧" initials="王" lastIdx="2" clrIdx="2"/>
  <p:cmAuthor id="782" name="未知用户419" initials="未" lastIdx="1" clrIdx="0"/>
  <p:cmAuthor id="1613144315" name="Shadow" initials="S" lastIdx="1" clrIdx="3"/>
  <p:cmAuthor id="1411830" name="唐 赛" initials="唐" lastIdx="1" clrIdx="45"/>
  <p:cmAuthor id="783" name="未知用户399" initials="未" lastIdx="2" clrIdx="0"/>
  <p:cmAuthor id="1613144316" name="军豪 李" initials="军豪" lastIdx="1" clrIdx="6"/>
  <p:cmAuthor id="784" name="未知用户438" initials="未" lastIdx="7" clrIdx="1"/>
  <p:cmAuthor id="191251536" name="crespo lee" initials="cl" lastIdx="32" clrIdx="36"/>
  <p:cmAuthor id="785" name="未知用户401" initials="未" lastIdx="43" clrIdx="1"/>
  <p:cmAuthor id="191251537" name="sammi" initials="s" lastIdx="0" clrIdx="12"/>
  <p:cmAuthor id="786" name="未知用户402" initials="未" lastIdx="1" clrIdx="0"/>
  <p:cmAuthor id="191251538" name="渠沛" initials="渠" lastIdx="1" clrIdx="35"/>
  <p:cmAuthor id="787" name="未知用户403" initials="未" lastIdx="1" clrIdx="0"/>
  <p:cmAuthor id="191251539" name="370369741@qq.com" initials="3" lastIdx="1" clrIdx="40"/>
  <p:cmAuthor id="788" name="未知用户327" initials="未" lastIdx="1" clrIdx="0"/>
  <p:cmAuthor id="191251540" name="韩剑侠" initials="P" lastIdx="1" clrIdx="41"/>
  <p:cmAuthor id="789" name="未知用户404" initials="未" lastIdx="1" clrIdx="0"/>
  <p:cmAuthor id="191251541" name="孙 笑庆" initials="孙" lastIdx="3" clrIdx="16"/>
  <p:cmAuthor id="790" name="未知用户405" initials="未" lastIdx="1" clrIdx="0"/>
  <p:cmAuthor id="191251542" name="yang.yuan" initials="y" lastIdx="0" clrIdx="17"/>
  <p:cmAuthor id="791" name="未知用户439" initials="未" lastIdx="2" clrIdx="0"/>
  <p:cmAuthor id="191251543" name="王娟" initials="1" lastIdx="1" clrIdx="31"/>
  <p:cmAuthor id="792" name="未知用户406" initials="未" lastIdx="0" clrIdx="0"/>
  <p:cmAuthor id="475196944" name="姚琳" initials="姚" lastIdx="1133934" clrIdx="0"/>
  <p:cmAuthor id="793" name="未知用户440" initials="未" lastIdx="1" clrIdx="0"/>
  <p:cmAuthor id="475196945" name="chen" initials="c" lastIdx="1" clrIdx="2"/>
  <p:cmAuthor id="794" name="未知用户441" initials="未" lastIdx="1" clrIdx="0"/>
  <p:cmAuthor id="795" name="未知用户442" initials="未" lastIdx="1" clrIdx="0"/>
  <p:cmAuthor id="796" name="未知用户409" initials="未" lastIdx="2" clrIdx="2"/>
  <p:cmAuthor id="797" name="未知用户443" initials="未" lastIdx="1" clrIdx="0"/>
  <p:cmAuthor id="798" name="未知用户411" initials="未" lastIdx="3" clrIdx="1"/>
  <p:cmAuthor id="799" name="未知用户444" initials="未" lastIdx="6" clrIdx="0"/>
  <p:cmAuthor id="800" name="未知用户413" initials="未" lastIdx="1" clrIdx="1"/>
  <p:cmAuthor id="801" name="未知用户445" initials="未" lastIdx="1" clrIdx="0"/>
  <p:cmAuthor id="802" name="未知用户446" initials="未" lastIdx="1" clrIdx="0"/>
  <p:cmAuthor id="803" name="未知用户447" initials="未" lastIdx="1" clrIdx="0"/>
  <p:cmAuthor id="804" name="未知用户448" initials="未" lastIdx="1" clrIdx="0"/>
  <p:cmAuthor id="805" name="未知用户333" initials="未" lastIdx="1" clrIdx="0"/>
  <p:cmAuthor id="806" name="未知用户417" initials="未" lastIdx="1" clrIdx="0"/>
  <p:cmAuthor id="807" name="未知用户449" initials="未" lastIdx="1" clrIdx="0"/>
  <p:cmAuthor id="808" name="未知用户418" initials="未" lastIdx="1" clrIdx="0"/>
  <p:cmAuthor id="809" name="未知用户450" initials="未" lastIdx="6" clrIdx="0"/>
  <p:cmAuthor id="810" name="未知用户423" initials="未" lastIdx="0" clrIdx="0"/>
  <p:cmAuthor id="811" name="未知用户424" initials="未" lastIdx="5" clrIdx="0"/>
  <p:cmAuthor id="812" name="未知用户425" initials="未" lastIdx="3" clrIdx="1"/>
  <p:cmAuthor id="813" name="未知用户451" initials="未" lastIdx="1" clrIdx="0"/>
  <p:cmAuthor id="814" name="未知用户452" initials="未" lastIdx="1" clrIdx="0"/>
  <p:cmAuthor id="815" name="未知用户453" initials="未" lastIdx="1" clrIdx="0"/>
  <p:cmAuthor id="816" name="未知用户454" initials="未" lastIdx="1" clrIdx="2"/>
  <p:cmAuthor id="817" name="未知用户455" initials="未" lastIdx="1" clrIdx="0"/>
  <p:cmAuthor id="818" name="未知用户456" initials="未" lastIdx="1" clrIdx="0"/>
  <p:cmAuthor id="819" name="未知用户457" initials="未" lastIdx="10" clrIdx="0"/>
  <p:cmAuthor id="820" name="未知用户458" initials="未" lastIdx="1" clrIdx="0"/>
  <p:cmAuthor id="821" name="風輕 雲淡" initials="風輕" lastIdx="1" clrIdx="511"/>
  <p:cmAuthor id="822" name="张 青山" initials="张" lastIdx="6" clrIdx="545"/>
  <p:cmAuthor id="823" name="张青山" initials="张青山" lastIdx="1" clrIdx="546"/>
  <p:cmAuthor id="664583236" name="sunqi" initials="s" lastIdx="3" clrIdx="643"/>
  <p:cmAuthor id="829" name="未知用户471" initials="未" lastIdx="1" clrIdx="0"/>
  <p:cmAuthor id="830" name="未知用户472" initials="未" lastIdx="1" clrIdx="0"/>
  <p:cmAuthor id="831" name="未知用户473" initials="未" lastIdx="4" clrIdx="0"/>
  <p:cmAuthor id="834" name="进 揭" initials="进" lastIdx="1" clrIdx="87"/>
  <p:cmAuthor id="835" name="未知用户475" initials="未" lastIdx="0" clrIdx="0"/>
  <p:cmAuthor id="836" name="未知用户476" initials="未" lastIdx="1" clrIdx="0"/>
  <p:cmAuthor id="838" name="未知用户489" initials="未" lastIdx="1" clrIdx="0"/>
  <p:cmAuthor id="839" name="未知用户488" initials="未" lastIdx="10" clrIdx="0"/>
  <p:cmAuthor id="840" name="未知用户490" initials="未" lastIdx="1" clrIdx="0"/>
  <p:cmAuthor id="841" name="未知用户477" initials="未" lastIdx="2" clrIdx="0"/>
  <p:cmAuthor id="842" name="未知用户478" initials="未" lastIdx="1" clrIdx="0"/>
  <p:cmAuthor id="843" name="10015046" initials="1" lastIdx="1" clrIdx="842"/>
  <p:cmAuthor id="844" name="未知用户480" initials="未" lastIdx="1" clrIdx="0"/>
  <p:cmAuthor id="845" name="未知用户481" initials="未" lastIdx="10" clrIdx="0"/>
  <p:cmAuthor id="846" name="未知用户271" initials="未" lastIdx="1" clrIdx="0"/>
  <p:cmAuthor id="847" name="未知用户388" initials="未" lastIdx="1" clrIdx="0"/>
  <p:cmAuthor id="848" name="未知用户484" initials="未" lastIdx="1" clrIdx="0"/>
  <p:cmAuthor id="849" name="未知用户224" initials="未" lastIdx="5" clrIdx="0"/>
  <p:cmAuthor id="850" name="jesschin" initials="j" lastIdx="1" clrIdx="510"/>
  <p:cmAuthor id="854" name="未知用户487" initials="未" lastIdx="0" clrIdx="0"/>
  <p:cmAuthor id="856" name="未知用户259" initials="未" lastIdx="1" clrIdx="0"/>
  <p:cmAuthor id="861" name="seki" initials="s" lastIdx="1" clrIdx="0"/>
  <p:cmAuthor id="862" name="guoshasha@hq.cmcc" initials="guoshasha" lastIdx="1" clrIdx="861"/>
  <p:cmAuthor id="864" name="未知用户270" initials="未" lastIdx="1" clrIdx="0"/>
  <p:cmAuthor id="866" name="USER631805" initials="U" lastIdx="1" clrIdx="865"/>
  <p:cmAuthor id="868" name="俊呈 賴" initials="俊" lastIdx="2" clrIdx="87"/>
  <p:cmAuthor id="871" name="Nero" initials="N" lastIdx="2" clrIdx="0"/>
  <p:cmAuthor id="872" name="yifan song" initials="y" lastIdx="1" clrIdx="85"/>
  <p:cmAuthor id="876" name="莊安君" initials="莊" lastIdx="1" clrIdx="65"/>
  <p:cmAuthor id="879" name="陳建璋" initials="陳" lastIdx="2" clrIdx="85"/>
  <p:cmAuthor id="880" name="建璋" initials="建" lastIdx="1" clrIdx="86"/>
  <p:cmAuthor id="882" name="77482" initials="7" lastIdx="2" clrIdx="548"/>
  <p:cmAuthor id="883" name="未知用户265" initials="未" lastIdx="2" clrIdx="0"/>
  <p:cmAuthor id="884" name="未知用户267" initials="未" lastIdx="1" clrIdx="0"/>
  <p:cmAuthor id="885" name="liuxie" initials="l" lastIdx="1" clrIdx="588"/>
  <p:cmAuthor id="887" name="未知用户241" initials="未" lastIdx="0" clrIdx="1"/>
  <p:cmAuthor id="888" name="未知用户242" initials="未" lastIdx="3" clrIdx="0"/>
  <p:cmAuthor id="890" name="未知用户227" initials="未" lastIdx="1" clrIdx="0"/>
  <p:cmAuthor id="891" name="未知用户298" initials="未" lastIdx="1" clrIdx="0"/>
  <p:cmAuthor id="892" name="未知用户299" initials="未" lastIdx="1" clrIdx="0"/>
  <p:cmAuthor id="894" name="未知用户302" initials="未" lastIdx="1" clrIdx="0"/>
  <p:cmAuthor id="898" name="許詩婕" initials="許" lastIdx="1" clrIdx="1"/>
  <p:cmAuthor id="900" name="minil" initials="m" lastIdx="4" clrIdx="589"/>
  <p:cmAuthor id="901" name="15106" initials="1" lastIdx="4" clrIdx="0"/>
  <p:cmAuthor id="903" name="赵 璐" initials="赵" lastIdx="4" clrIdx="0"/>
  <p:cmAuthor id="904" name="Zhu, Hawk" initials="Z" lastIdx="1" clrIdx="0"/>
  <p:cmAuthor id="905" name="tanjp" initials="t" lastIdx="0" clrIdx="491"/>
  <p:cmAuthor id="906" name="YS" initials="Y" lastIdx="1" clrIdx="86"/>
  <p:cmAuthor id="910" name="Jdi" initials="J" lastIdx="0" clrIdx="0"/>
  <p:cmAuthor id="911" name="未知用户337" initials="未" lastIdx="1" clrIdx="0"/>
  <p:cmAuthor id="912" name="未知用户239" initials="未" lastIdx="3" clrIdx="0"/>
  <p:cmAuthor id="913" name="chenmh" initials="c" lastIdx="1" clrIdx="85"/>
  <p:cmAuthor id="914" name="CVTEr" initials="C" lastIdx="1" clrIdx="0"/>
  <p:cmAuthor id="915" name="June C" initials="J" lastIdx="1" clrIdx="4"/>
  <p:cmAuthor id="916" name="00270" initials="0" lastIdx="1" clrIdx="0"/>
  <p:cmAuthor id="917" name="IBM_USER" initials="I" lastIdx="4" clrIdx="1"/>
  <p:cmAuthor id="918" name="aa" initials="a" lastIdx="10" clrIdx="9"/>
  <p:cmAuthor id="919" name="shinevin liu" initials="s" lastIdx="1" clrIdx="3"/>
  <p:cmAuthor id="920" name="Davidpeng" initials="D" lastIdx="1" clrIdx="10"/>
  <p:cmAuthor id="761297653" name="马苑铭" initials="马" lastIdx="1" clrIdx="657"/>
  <p:cmAuthor id="921" name="dbc" initials="d" lastIdx="2" clrIdx="0"/>
  <p:cmAuthor id="922" name="吴军影" initials="吴" lastIdx="10" clrIdx="0"/>
  <p:cmAuthor id="923" name="冯学沛" initials="冯" lastIdx="1" clrIdx="1"/>
  <p:cmAuthor id="924" name="杨 超" initials="杨" lastIdx="1" clrIdx="3"/>
  <p:cmAuthor id="926" name="Rex" initials="R" lastIdx="0" clrIdx="0"/>
  <p:cmAuthor id="146566726" name="高飞" initials="高" lastIdx="0" clrIdx="0"/>
  <p:cmAuthor id="172" name="徐光宇" initials="徐" lastIdx="1" clrIdx="0"/>
  <p:cmAuthor id="146566727" name="xzb1" initials="x" lastIdx="1" clrIdx="1"/>
  <p:cmAuthor id="197" name="Unknown User67" initials="U" lastIdx="1" clrIdx="0"/>
  <p:cmAuthor id="211" name="未知的使用者76" initials="未" lastIdx="1" clrIdx="0"/>
  <p:cmAuthor id="215" name="云峰 贾" initials="云" lastIdx="2" clrIdx="0"/>
  <p:cmAuthor id="216" name="Xiaosu Wang" initials="X" lastIdx="1" clrIdx="24"/>
  <p:cmAuthor id="441412215" name="tonghailan" initials="t" lastIdx="1126972" clrIdx="1"/>
  <p:cmAuthor id="229" name="未知的使用者168" initials="未" lastIdx="1" clrIdx="0"/>
  <p:cmAuthor id="320" name="刘晓杨" initials="刘" lastIdx="2" clrIdx="319"/>
  <p:cmAuthor id="326" name="Kaiyuan" initials="K" lastIdx="1" clrIdx="325"/>
  <p:cmAuthor id="334" name="zhoux" initials="z" lastIdx="1" clrIdx="333"/>
  <p:cmAuthor id="335" name="flower" initials="f" lastIdx="1" clrIdx="334"/>
  <p:cmAuthor id="336" name="tonyliu" initials="t" lastIdx="4" clrIdx="335"/>
  <p:cmAuthor id="337" name="hwjjjjjjjj" initials="h" lastIdx="2" clrIdx="336"/>
  <p:cmAuthor id="338" name="10005481" initials="1" lastIdx="1" clrIdx="337"/>
  <p:cmAuthor id="339" name="macos" initials="m" lastIdx="1" clrIdx="338"/>
  <p:cmAuthor id="287643686" name="YaoChunfen" initials="Y" lastIdx="1" clrIdx="39"/>
  <p:cmAuthor id="287643687" name="cheng" initials="c" lastIdx="13" clrIdx="0"/>
  <p:cmAuthor id="342" name="未知用户63" initials="未知用户63" lastIdx="1" clrIdx="0"/>
  <p:cmAuthor id="287643688" name="方少_UbQfrimU" initials="authorId_442114952" lastIdx="0" clrIdx="0"/>
  <p:cmAuthor id="343" name="wangchangkun@cmhi.cmcc" initials="wangchangkun@cmhi.cmcc" lastIdx="1" clrIdx="342"/>
  <p:cmAuthor id="287643689" name="叶盛_Q3A3IfEf" initials="authorId_506280334" lastIdx="0" clrIdx="0"/>
  <p:cmAuthor id="344" name="未知的使用者61" initials="未" lastIdx="1" clrIdx="0"/>
  <p:cmAuthor id="691587974" name="秀雪 贾" initials="秀贾" lastIdx="3" clrIdx="330"/>
  <p:cmAuthor id="287643690" name="Harley._bEJrUJ7r" initials="authorId_432156705" lastIdx="0" clrIdx="0"/>
  <p:cmAuthor id="345" name="00284818" initials="0" lastIdx="1" clrIdx="344"/>
  <p:cmAuthor id="691587975" name="Zhong Zheng" initials="zz" lastIdx="2" clrIdx="352"/>
  <p:cmAuthor id="287643691" name="罗平_VB7vJb2E" initials="authorId_305049361" lastIdx="0" clrIdx="0"/>
  <p:cmAuthor id="346" name="江莉萍|jiangliping" initials="江" lastIdx="4" clrIdx="26"/>
  <p:cmAuthor id="691587976" name="贾云雁" initials="贾" lastIdx="2" clrIdx="330"/>
  <p:cmAuthor id="287643692" name="xixi_nUjqe22E" initials="authorId_359229261" lastIdx="0" clrIdx="0"/>
  <p:cmAuthor id="347" name="zhangxinyao" initials="z" lastIdx="1" clrIdx="346"/>
  <p:cmAuthor id="691587977" name="DELL" initials="D" lastIdx="1" clrIdx="354"/>
  <p:cmAuthor id="287643693" name="安安_zm6nYnYZ" initials="authorId_347340296" lastIdx="0" clrIdx="0"/>
  <p:cmAuthor id="348" name="10039985" initials="1" lastIdx="1" clrIdx="347"/>
  <p:cmAuthor id="691587978" name="罗平_QfY3MnyU" initials="authorId_1512265542" lastIdx="0" clrIdx="0"/>
  <p:cmAuthor id="287643694" name="nature_emInFJF7" initials="authorId_313163542" lastIdx="0" clrIdx="0"/>
  <p:cmAuthor id="349" name="10223621" initials="1" lastIdx="1" clrIdx="348"/>
  <p:cmAuthor id="691587979" name="Chen Qian/PHY Research &amp; Standard Lab /SRC-Beijing/Staff Engineer/Samsung Electronics" initials="CQR&amp;SL/EE" lastIdx="6" clrIdx="356"/>
  <p:cmAuthor id="287643695" name="杨思思_VNjyvY7j" initials="authorId_430925712" lastIdx="0" clrIdx="0"/>
  <p:cmAuthor id="691587980" name="zzheng" initials="ZZ" lastIdx="1" clrIdx="357"/>
  <p:cmAuthor id="287643696" name="周君_MfIffYra" initials="authorId_375419134" lastIdx="0" clrIdx="0"/>
  <p:cmAuthor id="351" name="yezengwei" initials="y" lastIdx="2" clrIdx="350"/>
  <p:cmAuthor id="353" name="James" initials="J" lastIdx="1" clrIdx="0"/>
  <p:cmAuthor id="354" name="未知的使用者114" initials="未" lastIdx="1" clrIdx="0"/>
  <p:cmAuthor id="355" name="33505" initials="3" lastIdx="1" clrIdx="354"/>
  <p:cmAuthor id="356" name="X1" initials="X1" lastIdx="1" clrIdx="355"/>
  <p:cmAuthor id="357" name="zhaoxingxing" initials="xing" lastIdx="1" clrIdx="356"/>
  <p:cmAuthor id="358" name="未知的使用者186" initials="未" lastIdx="1" clrIdx="0"/>
  <p:cmAuthor id="359" name="未知的使用者175" initials="未" lastIdx="8" clrIdx="0"/>
  <p:cmAuthor id="360" name="未知的使用者176" initials="未" lastIdx="1" clrIdx="0"/>
  <p:cmAuthor id="361" name="未知的使用者187" initials="未" lastIdx="1" clrIdx="0"/>
  <p:cmAuthor id="362" name="未知的使用者178" initials="未" lastIdx="1" clrIdx="0"/>
  <p:cmAuthor id="363" name="admin" initials="a" lastIdx="1" clrIdx="362"/>
  <p:cmAuthor id="364" name="未知的使用者180" initials="未" lastIdx="2" clrIdx="0"/>
  <p:cmAuthor id="365" name="liuyanxue" initials="l" lastIdx="1" clrIdx="364"/>
  <p:cmAuthor id="366" name="未知的使用者170" initials="未" lastIdx="43" clrIdx="1"/>
  <p:cmAuthor id="367" name="59314" initials="5" lastIdx="1" clrIdx="366"/>
  <p:cmAuthor id="368" name="未知的使用者191" initials="未" lastIdx="1" clrIdx="0"/>
  <p:cmAuthor id="369" name="未知的使用者141" initials="未" lastIdx="8" clrIdx="0"/>
  <p:cmAuthor id="370" name="未知的使用者142" initials="未" lastIdx="1" clrIdx="0"/>
  <p:cmAuthor id="371" name="未知的使用者143" initials="未" lastIdx="1" clrIdx="0"/>
  <p:cmAuthor id="372" name="未知的使用者144" initials="未" lastIdx="1" clrIdx="0"/>
  <p:cmAuthor id="373" name="未知的使用者145" initials="未" lastIdx="1" clrIdx="0"/>
  <p:cmAuthor id="374" name="未知用户165" initials="未知用户165" lastIdx="1" clrIdx="0"/>
  <p:cmAuthor id="375" name="未知的使用者147" initials="未" lastIdx="1" clrIdx="0"/>
  <p:cmAuthor id="376" name="未知用户166" initials="未知用户166" lastIdx="8" clrIdx="0"/>
  <p:cmAuthor id="377" name="未知的使用者149" initials="未" lastIdx="8" clrIdx="0"/>
  <p:cmAuthor id="378" name="未知用户167" initials="未知用户167" lastIdx="1" clrIdx="0"/>
  <p:cmAuthor id="379" name="未知用户168" initials="未知用户168" lastIdx="1" clrIdx="0"/>
  <p:cmAuthor id="380" name="未知用户169" initials="未知用户169" lastIdx="1" clrIdx="1"/>
  <p:cmAuthor id="381" name="未知用户202" initials="未" lastIdx="8" clrIdx="0"/>
  <p:cmAuthor id="382" name="未知的使用者220" initials="未" lastIdx="7" clrIdx="1"/>
  <p:cmAuthor id="383" name="未知用户133" initials="未" lastIdx="1" clrIdx="0"/>
  <p:cmAuthor id="384" name="未知用户134" initials="未" lastIdx="10" clrIdx="0"/>
  <p:cmAuthor id="385" name="未知用户135" initials="未" lastIdx="1" clrIdx="0"/>
  <p:cmAuthor id="386" name="未知用户205" initials="未" lastIdx="1" clrIdx="0"/>
  <p:cmAuthor id="387" name="未知的使用者157" initials="未" lastIdx="1" clrIdx="0"/>
  <p:cmAuthor id="388" name="未知的使用者204" initials="未" lastIdx="1" clrIdx="0"/>
  <p:cmAuthor id="389" name="Yoyo Wu" initials="Y" lastIdx="2" clrIdx="0"/>
  <p:cmAuthor id="390" name="zhangbin" initials="z" lastIdx="6" clrIdx="0"/>
  <p:cmAuthor id="391" name="Arno.Du(杜明星)" initials="A" lastIdx="0" clrIdx="0"/>
  <p:cmAuthor id="392" name="未知用户174" initials="未知用户174" lastIdx="1" clrIdx="0"/>
  <p:cmAuthor id="393" name="未知用户175" initials="未知用户175" lastIdx="1" clrIdx="1"/>
  <p:cmAuthor id="394" name="Unknown User27" initials="U" lastIdx="1" clrIdx="0"/>
  <p:cmAuthor id="395" name="Unknown User11" initials="U" lastIdx="0" clrIdx="1"/>
  <p:cmAuthor id="396" name="Unknown User112" initials="U" lastIdx="1" clrIdx="0"/>
  <p:cmAuthor id="397" name="Unknown User59" initials="U" lastIdx="1" clrIdx="0"/>
  <p:cmAuthor id="398" name="未知用户176" initials="未知用户176" lastIdx="1" clrIdx="0"/>
  <p:cmAuthor id="399" name="未知的使用者249" initials="未" lastIdx="43" clrIdx="1"/>
  <p:cmAuthor id="400" name="未知的使用者250" initials="未" lastIdx="1" clrIdx="0"/>
  <p:cmAuthor id="401" name="未知的使用者251" initials="未" lastIdx="1" clrIdx="0"/>
  <p:cmAuthor id="402" name="未知的使用者246" initials="未" lastIdx="1" clrIdx="1"/>
  <p:cmAuthor id="403" name="未知的使用者224" initials="未" lastIdx="1" clrIdx="0"/>
  <p:cmAuthor id="404" name="未知的使用者252" initials="未" lastIdx="1" clrIdx="0"/>
  <p:cmAuthor id="405" name="未知的使用者253" initials="未" lastIdx="1" clrIdx="0"/>
  <p:cmAuthor id="406" name="未知的使用者254" initials="未" lastIdx="1" clrIdx="0"/>
  <p:cmAuthor id="407" name="未知的使用者255" initials="未" lastIdx="1" clrIdx="0"/>
  <p:cmAuthor id="408" name="未知的使用者226" initials="未" lastIdx="8" clrIdx="0"/>
  <p:cmAuthor id="410" name="未知用户195" initials="未" lastIdx="1" clrIdx="0"/>
  <p:cmAuthor id="411" name="raymond luan" initials="r" lastIdx="0" clrIdx="0"/>
  <p:cmAuthor id="412" name="未知用户208" initials="未" lastIdx="1" clrIdx="0"/>
  <p:cmAuthor id="413" name="未知用户198" initials="未" lastIdx="1" clrIdx="0"/>
  <p:cmAuthor id="414" name="未知用户209" initials="未" lastIdx="1" clrIdx="0"/>
  <p:cmAuthor id="415" name="未知用户36" initials="未" lastIdx="1" clrIdx="0"/>
  <p:cmAuthor id="416" name="Evonlin" initials="E" lastIdx="2" clrIdx="2"/>
  <p:cmAuthor id="417" name="WANGZF" initials="W" lastIdx="4" clrIdx="2"/>
  <p:cmAuthor id="418" name="未知用户94" initials="未" lastIdx="0" clrIdx="1"/>
  <p:cmAuthor id="419" name="未知的使用者188" initials="未" lastIdx="1" clrIdx="0"/>
  <p:cmAuthor id="420" name="未知用户118" initials="未" lastIdx="1" clrIdx="0"/>
  <p:cmAuthor id="421" name="未知用户119" initials="未" lastIdx="5" clrIdx="1"/>
  <p:cmAuthor id="422" name="未知用户120" initials="未" lastIdx="8" clrIdx="0"/>
  <p:cmAuthor id="423" name="未知用户121" initials="未" lastIdx="1" clrIdx="0"/>
  <p:cmAuthor id="424" name="未知用户122" initials="未" lastIdx="1" clrIdx="0"/>
  <p:cmAuthor id="425" name="Kent" initials="K" lastIdx="2" clrIdx="0"/>
  <p:cmAuthor id="426" name="梅芬 吳" initials="梅" lastIdx="1" clrIdx="85"/>
  <p:cmAuthor id="427" name="王嘉偉" initials="王" lastIdx="2" clrIdx="0"/>
  <p:cmAuthor id="428" name="未知的使用者210" initials="" lastIdx="0" clrIdx="0"/>
  <p:cmAuthor id="429" name="未知的使用者211" initials="" lastIdx="1" clrIdx="0"/>
  <p:cmAuthor id="430" name="未知的使用者134" initials="未" lastIdx="1" clrIdx="0"/>
  <p:cmAuthor id="431" name="未知的使用者136" initials="未" lastIdx="1" clrIdx="0"/>
  <p:cmAuthor id="432" name="未知的使用者139" initials="未" lastIdx="1" clrIdx="0"/>
  <p:cmAuthor id="433" name="未知的使用者140" initials="未" lastIdx="1" clrIdx="1"/>
  <p:cmAuthor id="1191" name="李宇鹏" initials="李" lastIdx="10" clrIdx="4"/>
  <p:cmAuthor id="434" name="未知的使用者197" initials="未" lastIdx="8" clrIdx="0"/>
  <p:cmAuthor id="435" name="王丽君" initials="王" lastIdx="4" clrIdx="0"/>
  <p:cmAuthor id="436" name="Xia Ting" initials="X" lastIdx="1" clrIdx="0"/>
  <p:cmAuthor id="437" name="未知的使用者153" initials="未" lastIdx="1" clrIdx="0"/>
  <p:cmAuthor id="438" name="未知的使用者154" initials="未" lastIdx="1" clrIdx="0"/>
  <p:cmAuthor id="439" name="未知用户10" initials="未" lastIdx="1" clrIdx="0"/>
  <p:cmAuthor id="440" name="未知用户11" initials="未" lastIdx="1" clrIdx="0"/>
  <p:cmAuthor id="441" name="未知的使用者151" initials="未" lastIdx="1" clrIdx="0"/>
  <p:cmAuthor id="442" name="未知的使用者89" initials="未" lastIdx="1" clrIdx="2"/>
  <p:cmAuthor id="443" name="未知的使用者88" initials="未" lastIdx="1" clrIdx="1"/>
  <p:cmAuthor id="444" name="未知用户89" initials="未" lastIdx="11" clrIdx="0"/>
  <p:cmAuthor id="445" name="庆芳 许" initials="庆" lastIdx="1" clrIdx="0"/>
  <p:cmAuthor id="446" name="jerrychou" initials="j" lastIdx="1" clrIdx="4"/>
  <p:cmAuthor id="447" name="不明使用者12" initials="不" lastIdx="3" clrIdx="1"/>
  <p:cmAuthor id="448" name="不明使用者1" initials="不" lastIdx="0" clrIdx="0"/>
  <p:cmAuthor id="449" name="不明使用者2" initials="不" lastIdx="2" clrIdx="0"/>
  <p:cmAuthor id="450" name="不明使用者3" initials="不" lastIdx="1" clrIdx="0"/>
  <p:cmAuthor id="451" name="不明使用者4" initials="不" lastIdx="1" clrIdx="0"/>
  <p:cmAuthor id="452" name="不明使用者6" initials="不" lastIdx="1" clrIdx="0"/>
  <p:cmAuthor id="453" name="不明使用者5" initials="不" lastIdx="11" clrIdx="0"/>
  <p:cmAuthor id="454" name="不明使用者7" initials="不" lastIdx="7" clrIdx="1"/>
  <p:cmAuthor id="455" name="不明使用者8" initials="不" lastIdx="43" clrIdx="1"/>
  <p:cmAuthor id="456" name="不明使用者9" initials="不" lastIdx="1" clrIdx="0"/>
  <p:cmAuthor id="457" name="不明使用者10" initials="不" lastIdx="0" clrIdx="0"/>
  <p:cmAuthor id="458" name="不明使用者11" initials="不" lastIdx="1" clrIdx="0"/>
  <p:cmAuthor id="459" name="未知的使用者227" initials="未" lastIdx="2" clrIdx="0"/>
  <p:cmAuthor id="460" name="未知的使用者270" initials="未" lastIdx="1" clrIdx="0"/>
  <p:cmAuthor id="461" name="未知的使用者228" initials="未" lastIdx="8" clrIdx="0"/>
  <p:cmAuthor id="462" name="未知的使用者229" initials="未" lastIdx="8" clrIdx="0"/>
  <p:cmAuthor id="463" name="未知的使用者230" initials="未" lastIdx="1" clrIdx="0"/>
  <p:cmAuthor id="464" name="未知的使用者231" initials="未" lastIdx="1" clrIdx="0"/>
  <p:cmAuthor id="465" name="未知的使用者256" initials="未" lastIdx="1" clrIdx="0"/>
  <p:cmAuthor id="466" name="未知的使用者233" initials="未" lastIdx="1" clrIdx="0"/>
  <p:cmAuthor id="467" name="未知的使用者234" initials="未" lastIdx="10" clrIdx="0"/>
  <p:cmAuthor id="468" name="未知的使用者235" initials="未" lastIdx="1" clrIdx="0"/>
  <p:cmAuthor id="469" name="未知的使用者236" initials="未" lastIdx="1" clrIdx="0"/>
  <p:cmAuthor id="470" name="未知的使用者257" initials="未" lastIdx="1" clrIdx="0"/>
  <p:cmAuthor id="471" name="未知的使用者237" initials="未" lastIdx="1" clrIdx="0"/>
  <p:cmAuthor id="472" name="未知的使用者238" initials="未" lastIdx="2" clrIdx="0"/>
  <p:cmAuthor id="473" name="未知的使用者239" initials="未" lastIdx="1" clrIdx="1"/>
  <p:cmAuthor id="474" name="未知的使用者240" initials="未" lastIdx="1" clrIdx="0"/>
  <p:cmAuthor id="475" name="未知的使用者241" initials="未" lastIdx="1" clrIdx="0"/>
  <p:cmAuthor id="476" name="未知的使用者242" initials="未" lastIdx="2" clrIdx="0"/>
  <p:cmAuthor id="477" name="未知的使用者243" initials="未" lastIdx="1" clrIdx="0"/>
  <p:cmAuthor id="478" name="未知的使用者258" initials="未" lastIdx="8" clrIdx="0"/>
  <p:cmAuthor id="479" name="未知的使用者259" initials="未" lastIdx="1" clrIdx="0"/>
  <p:cmAuthor id="480" name="未知的使用者260" initials="未" lastIdx="1" clrIdx="0"/>
  <p:cmAuthor id="481" name="未知的使用者261" initials="未" lastIdx="11" clrIdx="0"/>
  <p:cmAuthor id="482" name="未知的使用者262" initials="未" lastIdx="7" clrIdx="1"/>
  <p:cmAuthor id="483" name="未知的使用者263" initials="未" lastIdx="1" clrIdx="2"/>
  <p:cmAuthor id="484" name="未知的使用者264" initials="未" lastIdx="1" clrIdx="0"/>
  <p:cmAuthor id="485" name="未知的使用者265" initials="未" lastIdx="1" clrIdx="0"/>
  <p:cmAuthor id="486" name="未知的使用者266" initials="未" lastIdx="1" clrIdx="1"/>
  <p:cmAuthor id="487" name="未知的使用者267" initials="未" lastIdx="1" clrIdx="0"/>
  <p:cmAuthor id="488" name="未知的使用者268" initials="未" lastIdx="2" clrIdx="0"/>
  <p:cmAuthor id="2003" name="administrator" initials="ad" lastIdx="3" clrIdx="23"/>
  <p:cmAuthor id="489" name="未知的使用者269" initials="未" lastIdx="7" clrIdx="1"/>
  <p:cmAuthor id="2004" name="范 斌" initials="范" lastIdx="1" clrIdx="36"/>
  <p:cmAuthor id="490" name="lillian" initials="l" lastIdx="1" clrIdx="0"/>
  <p:cmAuthor id="2005" name="毕邺" initials="党委办公室" lastIdx="2" clrIdx="37"/>
  <p:cmAuthor id="491" name="未知用户197" initials="未" lastIdx="1" clrIdx="0"/>
  <p:cmAuthor id="2006" name="jiaru tiger" initials="jt" lastIdx="2" clrIdx="38"/>
  <p:cmAuthor id="492" name="未知的使用者217" initials="未" lastIdx="1" clrIdx="1"/>
  <p:cmAuthor id="493" name="未知的使用者218" initials="未" lastIdx="1" clrIdx="0"/>
  <p:cmAuthor id="494" name="未知的使用者219" initials="未" lastIdx="2" clrIdx="0"/>
  <p:cmAuthor id="495" name="未知的使用者214" initials="未" lastIdx="1" clrIdx="2"/>
  <p:cmAuthor id="496" name="未知的使用者152" initials="未" lastIdx="8" clrIdx="0"/>
  <p:cmAuthor id="499" name="未知的使用者156" initials="未" lastIdx="1" clrIdx="0"/>
  <p:cmAuthor id="502" name="未知用户246" initials="未" lastIdx="1" clrIdx="0"/>
  <p:cmAuthor id="503" name="未知的使用者129" initials="未" lastIdx="1" clrIdx="0"/>
  <p:cmAuthor id="504" name="未知的使用者130" initials="未" lastIdx="8" clrIdx="0"/>
  <p:cmAuthor id="505" name="未知的使用者131" initials="未" lastIdx="2" clrIdx="0"/>
  <p:cmAuthor id="506" name="未知的使用者132" initials="未" lastIdx="8" clrIdx="0"/>
  <p:cmAuthor id="507" name="未知的使用者164" initials="未" lastIdx="8" clrIdx="0"/>
  <p:cmAuthor id="508" name="未知的使用者172" initials="未" lastIdx="1" clrIdx="0"/>
  <p:cmAuthor id="509" name="未知的使用者174" initials="未" lastIdx="1" clrIdx="0"/>
  <p:cmAuthor id="510" name="未知用户261" initials="未" lastIdx="1" clrIdx="0"/>
  <p:cmAuthor id="511" name="未知的使用者247" initials="未" lastIdx="6" clrIdx="0"/>
  <p:cmAuthor id="512" name="Ohayolanda" initials="O" lastIdx="9" clrIdx="511"/>
  <p:cmAuthor id="514" name="41586" initials="4" lastIdx="1" clrIdx="513"/>
  <p:cmAuthor id="515" name="WKL" initials="W" lastIdx="2" clrIdx="514"/>
  <p:cmAuthor id="516" name="未知的使用者206" initials="未" lastIdx="1" clrIdx="0"/>
  <p:cmAuthor id="517" name="未知用户189" initials="未" lastIdx="2" clrIdx="0"/>
  <p:cmAuthor id="518" name="alexw" initials="a" lastIdx="2" clrIdx="517"/>
  <p:cmAuthor id="521" name="未知用户268" initials="未" lastIdx="1" clrIdx="0"/>
  <p:cmAuthor id="522" name="未知用户269" initials="未" lastIdx="2" clrIdx="0"/>
  <p:cmAuthor id="523" name="王森" initials="王" lastIdx="1" clrIdx="522"/>
  <p:cmAuthor id="524" name="未知用户250" initials="未" lastIdx="0" clrIdx="0"/>
  <p:cmAuthor id="525" name="未知用户272" initials="未" lastIdx="10" clrIdx="0"/>
  <p:cmAuthor id="526" name="张婷婷" initials="c" lastIdx="1" clrIdx="525"/>
  <p:cmAuthor id="8535702" name="曾蓓/贝贝" initials="曾" lastIdx="0" clrIdx="0"/>
  <p:cmAuthor id="528" name="cs" initials="x" lastIdx="3" clrIdx="527"/>
  <p:cmAuthor id="381437688" name="谢学斌" initials="谢" lastIdx="0" clrIdx="0"/>
  <p:cmAuthor id="529" name="孟令坤" initials="MLK" lastIdx="9" clrIdx="528"/>
  <p:cmAuthor id="530" name="11794" initials="1" lastIdx="1" clrIdx="529"/>
  <p:cmAuthor id="532" name="未知的使用者200" initials="未" lastIdx="1" clrIdx="0"/>
  <p:cmAuthor id="533" name="hmwang" initials="dsc" lastIdx="2" clrIdx="532"/>
  <p:cmAuthor id="534" name="未知的使用者171" initials="未" lastIdx="3" clrIdx="1"/>
  <p:cmAuthor id="536" name="张靓霖" initials="c" lastIdx="1" clrIdx="535"/>
  <p:cmAuthor id="537" name="未知的使用者158" initials="未" lastIdx="1" clrIdx="0"/>
  <p:cmAuthor id="538" name="未知的使用者216" initials="未" lastIdx="1" clrIdx="0"/>
  <p:cmAuthor id="539" name="allnu" initials="a" lastIdx="1" clrIdx="538"/>
  <p:cmAuthor id="541" name="未知的使用者166" initials="未" lastIdx="8" clrIdx="0"/>
  <p:cmAuthor id="542" name="未知的使用者137" initials="未" lastIdx="1" clrIdx="0"/>
  <p:cmAuthor id="543" name="heweia@digiwin.com" initials="h" lastIdx="1" clrIdx="86"/>
  <p:cmAuthor id="544" name="sjh" initials="sjh" lastIdx="1" clrIdx="543"/>
  <p:cmAuthor id="545" name="dell" initials="d" lastIdx="1" clrIdx="544"/>
  <p:cmAuthor id="546" name="未知用户220" initials="未" lastIdx="1" clrIdx="0"/>
  <p:cmAuthor id="547" name="super" initials="s" lastIdx="1" clrIdx="546"/>
  <p:cmAuthor id="549" name="zhuzy" initials="z" lastIdx="1" clrIdx="548"/>
  <p:cmAuthor id="550" name="方婷婷" initials="方" lastIdx="1" clrIdx="549"/>
  <p:cmAuthor id="551" name="Unknown User24" initials="U" lastIdx="1" clrIdx="0"/>
  <p:cmAuthor id="552" name="未知用户313" initials="未" lastIdx="2" clrIdx="0"/>
  <p:cmAuthor id="553" name="刘晖" initials="刘" lastIdx="1" clrIdx="0"/>
  <p:cmAuthor id="554" name="未知用户190" initials="未" lastIdx="1" clrIdx="1"/>
  <p:cmAuthor id="555" name="HAUWEI" initials="H" lastIdx="1" clrIdx="554"/>
  <p:cmAuthor id="556" name="ThinkPad" initials="T" lastIdx="1" clrIdx="555"/>
  <p:cmAuthor id="557" name="未知用户157" initials="未" lastIdx="8" clrIdx="0"/>
  <p:cmAuthor id="558" name="未知用户158" initials="未" lastIdx="2" clrIdx="0"/>
  <p:cmAuthor id="559" name="未知用户159" initials="未" lastIdx="1" clrIdx="0"/>
  <p:cmAuthor id="560" name="未知用户160" initials="未" lastIdx="2" clrIdx="0"/>
  <p:cmAuthor id="562" name="順天" initials="順" lastIdx="1" clrIdx="0"/>
  <p:cmAuthor id="563" name=" " initials="" lastIdx="6" clrIdx="85"/>
  <p:cmAuthor id="564" name="未知用户319" initials="未" lastIdx="1" clrIdx="0"/>
  <p:cmAuthor id="565" name="未知用户206" initials="未" lastIdx="6" clrIdx="0"/>
  <p:cmAuthor id="566" name="未知用户87" initials="未" lastIdx="1" clrIdx="0"/>
  <p:cmAuthor id="567" name="未知用户88" initials="未" lastIdx="1" clrIdx="0"/>
  <p:cmAuthor id="568" name="FanJQ" initials="F" lastIdx="1" clrIdx="1"/>
  <p:cmAuthor id="569" name="未知用户211" initials="未" lastIdx="8" clrIdx="0"/>
  <p:cmAuthor id="570" name="未知用户110" initials="未" lastIdx="1" clrIdx="0"/>
  <p:cmAuthor id="571" name="未知用户293" initials="未" lastIdx="1" clrIdx="0"/>
  <p:cmAuthor id="572" name="未知用户201" initials="未" lastIdx="8" clrIdx="0"/>
  <p:cmAuthor id="573" name="未知用户161" initials="未" lastIdx="1" clrIdx="0"/>
  <p:cmAuthor id="574" name="未知用户278" initials="未" lastIdx="1" clrIdx="0"/>
  <p:cmAuthor id="575" name="未知用户279" initials="未" lastIdx="1" clrIdx="0"/>
  <p:cmAuthor id="576" name="未知用户280" initials="未" lastIdx="4" clrIdx="2"/>
  <p:cmAuthor id="577" name="未知用户281" initials="未" lastIdx="1" clrIdx="0"/>
  <p:cmAuthor id="578" name="未知用户282" initials="未" lastIdx="3" clrIdx="1"/>
  <p:cmAuthor id="579" name="未知用户283" initials="未" lastIdx="1" clrIdx="1"/>
  <p:cmAuthor id="580" name="未知用户284" initials="未" lastIdx="1" clrIdx="0"/>
  <p:cmAuthor id="581" name="guanhh" initials="g" lastIdx="3" clrIdx="0"/>
  <p:cmAuthor id="582" name="未知用户180" initials="未" lastIdx="1" clrIdx="1"/>
  <p:cmAuthor id="583" name="未知用户192" initials="未" lastIdx="1" clrIdx="0"/>
  <p:cmAuthor id="584" name="未知用户203" initials="未" lastIdx="1" clrIdx="1"/>
  <p:cmAuthor id="585" name="未知用户290" initials="未" lastIdx="2" clrIdx="0"/>
  <p:cmAuthor id="586" name="未知用户291" initials="未" lastIdx="8" clrIdx="0"/>
  <p:cmAuthor id="587" name="未知用户292" initials="未" lastIdx="1" clrIdx="0"/>
  <p:cmAuthor id="588" name="未知用户184" initials="未" lastIdx="1" clrIdx="1"/>
  <p:cmAuthor id="210492765" name="施普希（菜菜）" initials="施" lastIdx="0" clrIdx="0"/>
  <p:cmAuthor id="589" name="未知用户295" initials="未" lastIdx="1" clrIdx="0"/>
  <p:cmAuthor id="210492766" name="yu 1" initials="y1" lastIdx="1" clrIdx="19"/>
  <p:cmAuthor id="590" name="未知用户297" initials="未" lastIdx="1" clrIdx="0"/>
  <p:cmAuthor id="210492767" name="李 嘉" initials="李" lastIdx="1" clrIdx="26"/>
  <p:cmAuthor id="591" name="未知用户181" initials="未" lastIdx="2" clrIdx="0"/>
  <p:cmAuthor id="210492768" name="gus9@chinaunicom.cn" initials="g" lastIdx="4" clrIdx="27"/>
  <p:cmAuthor id="592" name="ye gusong" initials="y" lastIdx="1" clrIdx="0"/>
  <p:cmAuthor id="593" name="wei muzi" initials="w" lastIdx="1" clrIdx="4"/>
  <p:cmAuthor id="594" name="孙" initials="孙" lastIdx="1" clrIdx="50"/>
  <p:cmAuthor id="595" name="未知用户187" initials="未" lastIdx="10" clrIdx="0"/>
  <p:cmAuthor id="596" name="Microsoft Office User" initials="M" lastIdx="2" clrIdx="86"/>
  <p:cmAuthor id="597" name="catherine" initials="c" lastIdx="1" clrIdx="1"/>
  <p:cmAuthor id="598" name="未知用户257" initials="未" lastIdx="1" clrIdx="0"/>
  <p:cmAuthor id="599" name="未知用户258" initials="未" lastIdx="8" clrIdx="0"/>
  <p:cmAuthor id="600" name="未知用户287" initials="未" lastIdx="0" clrIdx="1"/>
  <p:cmAuthor id="601" name="未知用户288" initials="未" lastIdx="1" clrIdx="0"/>
  <p:cmAuthor id="602" name="未知用户289" initials="未" lastIdx="1" clrIdx="0"/>
  <p:cmAuthor id="603" name="�Ÿ�" initials="�" lastIdx="1" clrIdx="0"/>
  <p:cmAuthor id="604" name="未知用户263" initials="未" lastIdx="8" clrIdx="0"/>
  <p:cmAuthor id="605" name="yudi lin" initials="y" lastIdx="0" clrIdx="0"/>
  <p:cmAuthor id="607" name="liuzga" initials="l" lastIdx="1" clrIdx="3"/>
  <p:cmAuthor id="608" name="49554261@qq.com" initials="4" lastIdx="2" clrIdx="2"/>
  <p:cmAuthor id="609" name="未知用户230" initials="未" lastIdx="1" clrIdx="0"/>
  <p:cmAuthor id="611" name="未知用户216" initials="未" lastIdx="1" clrIdx="0"/>
  <p:cmAuthor id="612" name="未知用户266" initials="未" lastIdx="1" clrIdx="1"/>
  <p:cmAuthor id="613" name="未知用户243" initials="未" lastIdx="1" clrIdx="0"/>
  <p:cmAuthor id="614" name="未知用户196" initials="未" lastIdx="1" clrIdx="0"/>
  <p:cmAuthor id="616" name="未知用户219" initials="未" lastIdx="6" clrIdx="0"/>
  <p:cmAuthor id="617" name="未知用户222" initials="未" lastIdx="1" clrIdx="0"/>
  <p:cmAuthor id="618" name="未知用户200" initials="未" lastIdx="8" clrIdx="0"/>
  <p:cmAuthor id="619" name="未知用户213" initials="未" lastIdx="1" clrIdx="0"/>
  <p:cmAuthor id="620" name="未知用户214" initials="未" lastIdx="2" clrIdx="0"/>
  <p:cmAuthor id="621" name="未知用户215" initials="未" lastIdx="1" clrIdx="0"/>
  <p:cmAuthor id="622" name="未知用户231" initials="未" lastIdx="1" clrIdx="0"/>
  <p:cmAuthor id="623" name="未知用户233" initials="未" lastIdx="11" clrIdx="0"/>
  <p:cmAuthor id="624" name="未知用户234" initials="未" lastIdx="7" clrIdx="1"/>
  <p:cmAuthor id="625" name="未知用户235" initials="未" lastIdx="1" clrIdx="2"/>
  <p:cmAuthor id="626" name="未知用户236" initials="未" lastIdx="1" clrIdx="0"/>
  <p:cmAuthor id="627" name="未知用户1" initials="未知用户1" lastIdx="2" clrIdx="0"/>
  <p:cmAuthor id="628" name="未知用户240" initials="未" lastIdx="2" clrIdx="0"/>
  <p:cmAuthor id="629" name="未知用户221" initials="未" lastIdx="44" clrIdx="1"/>
  <p:cmAuthor id="630" name="v15194" initials="v" lastIdx="5" clrIdx="87"/>
  <p:cmAuthor id="632" name="gj" initials="g" lastIdx="1" clrIdx="631"/>
  <p:cmAuthor id="633" name="Carol Kelly" initials="C" lastIdx="1" clrIdx="0"/>
  <p:cmAuthor id="634" name="未知的使用者155" initials="未" lastIdx="1" clrIdx="0"/>
  <p:cmAuthor id="635" name="姚丽娟" initials="姚" lastIdx="2" clrIdx="634"/>
  <p:cmAuthor id="636" name="Unknown User58" initials="U" lastIdx="1" clrIdx="0"/>
  <p:cmAuthor id="637" name="Unknown User55" initials="U" lastIdx="1" clrIdx="1"/>
  <p:cmAuthor id="638" name="未知用户343" initials="未" lastIdx="1" clrIdx="0"/>
  <p:cmAuthor id="639" name="Huipeng Cao" initials="H" lastIdx="1" clrIdx="0"/>
  <p:cmAuthor id="640" name="李 雷雨" initials="李" lastIdx="1" clrIdx="0"/>
  <p:cmAuthor id="641" name="91257" initials="9" lastIdx="0" clrIdx="1"/>
  <p:cmAuthor id="642" name="vicky" initials="v" lastIdx="2" clrIdx="1"/>
  <p:cmAuthor id="644" name="马万明" initials="马万明" lastIdx="1" clrIdx="643"/>
  <p:cmAuthor id="645" name="黄鸣宇" initials="黄" lastIdx="2" clrIdx="644"/>
  <p:cmAuthor id="646" name="尚宇翔" initials="尚" lastIdx="1" clrIdx="645"/>
  <p:cmAuthor id="708433798" name="jialuo" initials="j" lastIdx="0" clrIdx="0"/>
  <p:cmAuthor id="647" name="baixiwei" initials="bxw" lastIdx="1" clrIdx="646"/>
  <p:cmAuthor id="708433799" name="Zhenning" initials="zh" lastIdx="2" clrIdx="352"/>
  <p:cmAuthor id="648" name="Heyhx" initials="H" lastIdx="1" clrIdx="647"/>
  <p:cmAuthor id="652" name="未知用户296" initials="未" lastIdx="1" clrIdx="0"/>
  <p:cmAuthor id="653" name="何 伟" initials="何" lastIdx="1" clrIdx="53"/>
  <p:cmAuthor id="654" name="S 风" initials="S" lastIdx="2" clrIdx="55"/>
  <p:cmAuthor id="655" name="张志云" initials="张" lastIdx="1" clrIdx="318"/>
  <p:cmAuthor id="657" name="Carol Wu" initials="C" lastIdx="1" clrIdx="0"/>
  <p:cmAuthor id="658" name="Think" initials="T" lastIdx="6" clrIdx="3"/>
  <p:cmAuthor id="659" name="未知用户303" initials="未" lastIdx="5" clrIdx="1"/>
  <p:cmAuthor id="660" name="未知用户304" initials="未" lastIdx="1" clrIdx="0"/>
  <p:cmAuthor id="661" name="win7" initials="w" lastIdx="6" clrIdx="0"/>
  <p:cmAuthor id="662" name="敢 王" initials="敢" lastIdx="1" clrIdx="0"/>
  <p:cmAuthor id="663" name="邓 勇" initials="邓" lastIdx="1" clrIdx="0"/>
  <p:cmAuthor id="664" name="陈城" initials="陈" lastIdx="0" clrIdx="2"/>
  <p:cmAuthor id="665" name="Sharon" initials="S" lastIdx="1" clrIdx="2"/>
  <p:cmAuthor id="666" name="yangxy" initials="y" lastIdx="1" clrIdx="88"/>
  <p:cmAuthor id="667" name="未知用户311" initials="未" lastIdx="2" clrIdx="0"/>
  <p:cmAuthor id="668" name="未知用户312" initials="未" lastIdx="1" clrIdx="0"/>
  <p:cmAuthor id="669" name="shenbina" initials="s" lastIdx="1" clrIdx="0"/>
  <p:cmAuthor id="670" name="未知用户314" initials="未" lastIdx="1" clrIdx="1"/>
  <p:cmAuthor id="671" name="晓  曲" initials="晓" lastIdx="1" clrIdx="0"/>
  <p:cmAuthor id="672" name="未知用户245" initials="未" lastIdx="10" clrIdx="0"/>
  <p:cmAuthor id="673" name="Kathy" initials="K" lastIdx="0" clrIdx="0"/>
  <p:cmAuthor id="674" name="孟连磊" initials="孟" lastIdx="1" clrIdx="0"/>
  <p:cmAuthor id="675" name="未知用户387" initials="未" lastIdx="1" clrIdx="0"/>
  <p:cmAuthor id="676" name="未知的使用者177" initials="未" lastIdx="8" clrIdx="0"/>
  <p:cmAuthor id="678" name="未知的使用者221" initials="未" lastIdx="1" clrIdx="0"/>
  <p:cmAuthor id="394525612" name="goulei" initials="g" lastIdx="2" clrIdx="41"/>
  <p:cmAuthor id="679" name="未知的使用者222" initials="未" lastIdx="5" clrIdx="1"/>
  <p:cmAuthor id="681" name="winner1 chan" initials="wc" lastIdx="1" clrIdx="334"/>
  <p:cmAuthor id="682" name="未知用户332" initials="未" lastIdx="1" clrIdx="0"/>
  <p:cmAuthor id="683" name="未知用户217" initials="未" lastIdx="1" clrIdx="0"/>
  <p:cmAuthor id="684" name="cai yan" initials="cy" lastIdx="1" clrIdx="511"/>
  <p:cmAuthor id="685" name="俊晔 邱" initials="俊" lastIdx="1" clrIdx="87"/>
  <p:cmAuthor id="686" name="annie.gts@outlook.com" initials="a" lastIdx="2" clrIdx="0"/>
  <p:cmAuthor id="687" name="杨 升格" initials="杨" lastIdx="2" clrIdx="0"/>
  <p:cmAuthor id="688" name="Unknown User80" initials="U" lastIdx="1" clrIdx="0"/>
  <p:cmAuthor id="689" name="cy" initials="c" lastIdx="1" clrIdx="76"/>
  <p:cmAuthor id="691" name="未知用户407" initials="未" lastIdx="1" clrIdx="0"/>
  <p:cmAuthor id="692" name="未知用户398" initials="未" lastIdx="1" clrIdx="0"/>
  <p:cmAuthor id="693" name="lxm" initials="l" lastIdx="1" clrIdx="413"/>
  <p:cmAuthor id="694" name="未知用户400" initials="未" lastIdx="2" clrIdx="0"/>
  <p:cmAuthor id="47245822" name="晓琳 李" initials="晓琳" lastIdx="1" clrIdx="40"/>
  <p:cmAuthor id="695" name="PC" initials="P" lastIdx="4" clrIdx="0"/>
  <p:cmAuthor id="47245823" name="刘海娜|liuhaina" initials="W用" lastIdx="1" clrIdx="36"/>
  <p:cmAuthor id="696" name="yesg" initials="y" lastIdx="1" clrIdx="0"/>
  <p:cmAuthor id="47245824" name="goforever814" initials="g" lastIdx="1" clrIdx="34"/>
  <p:cmAuthor id="697" name="未知用户421" initials="未" lastIdx="1" clrIdx="0"/>
  <p:cmAuthor id="698" name="陳珮琪" initials="陳珮琪" lastIdx="1" clrIdx="188"/>
  <p:cmAuthor id="699" name="未知用户277" initials="未" lastIdx="1" clrIdx="1"/>
  <p:cmAuthor id="700" name="soling" initials="s" lastIdx="1" clrIdx="2"/>
  <p:cmAuthor id="701" name="李 骁" initials="李" lastIdx="1" clrIdx="0"/>
  <p:cmAuthor id="702" name="Tome" initials="T" lastIdx="1" clrIdx="85"/>
  <p:cmAuthor id="703" name="未知的使用者96" initials="未" lastIdx="2" clrIdx="0"/>
  <p:cmAuthor id="704" name="未知的使用者97" initials="未" lastIdx="8" clrIdx="0"/>
  <p:cmAuthor id="705" name="未知用户301" initials="未" lastIdx="1" clrIdx="0"/>
  <p:cmAuthor id="706" name="未知用户306" initials="未" lastIdx="8" clrIdx="0"/>
  <p:cmAuthor id="707" name="未知用户308" initials="未" lastIdx="1" clrIdx="0"/>
  <p:cmAuthor id="708" name="未知用户309" initials="未" lastIdx="8" clrIdx="0"/>
  <p:cmAuthor id="709" name="未知用户249" initials="未" lastIdx="1" clrIdx="0"/>
  <p:cmAuthor id="710" name="Stacy Chiang" initials="S" lastIdx="2" clrIdx="0"/>
  <p:cmAuthor id="711" name="未知用户315" initials="未" lastIdx="0" clrIdx="0"/>
  <p:cmAuthor id="712" name="未知用户316" initials="未" lastIdx="1" clrIdx="0"/>
  <p:cmAuthor id="713" name="未知用户317" initials="未" lastIdx="10" clrIdx="0"/>
  <p:cmAuthor id="714" name="未知用户318" initials="未" lastIdx="0" clrIdx="1"/>
  <p:cmAuthor id="716" name="chen hui" initials="c" lastIdx="1" clrIdx="87"/>
  <p:cmAuthor id="717" name="未知用户244" initials="未" lastIdx="1" clrIdx="0"/>
  <p:cmAuthor id="718" name="未知用户322" initials="未" lastIdx="10" clrIdx="0"/>
  <p:cmAuthor id="719" name="未知用户323" initials="未" lastIdx="1" clrIdx="0"/>
  <p:cmAuthor id="720" name="未知用户324" initials="未" lastIdx="3" clrIdx="1"/>
  <p:cmAuthor id="29922660" name="杨强" initials="杨" lastIdx="0" clrIdx="0"/>
  <p:cmAuthor id="721" name="wangxinhui" initials="w" lastIdx="1" clrIdx="0"/>
  <p:cmAuthor id="29922661" name="454659240@qq.com" initials="4" lastIdx="4" clrIdx="7"/>
  <p:cmAuthor id="722" name="未知用户276" initials="未" lastIdx="8" clrIdx="0"/>
  <p:cmAuthor id="723" name="未知用户363" initials="未" lastIdx="6" clrIdx="0"/>
  <p:cmAuthor id="724" name="未知用户459" initials="未" lastIdx="1" clrIdx="84"/>
  <p:cmAuthor id="725" name="未知用户470" initials="未" lastIdx="1" clrIdx="0"/>
  <p:cmAuthor id="726" name="未知用户325" initials="未" lastIdx="1" clrIdx="1"/>
  <p:cmAuthor id="727" name="未知用户326" initials="未" lastIdx="1" clrIdx="0"/>
  <p:cmAuthor id="728" name="未知用户365" initials="未" lastIdx="1" clrIdx="0"/>
  <p:cmAuthor id="49837067" name="刘浩" initials="刘" lastIdx="180431" clrIdx="0"/>
  <p:cmAuthor id="729" name="未知用户460" initials="未" lastIdx="1" clrIdx="0"/>
  <p:cmAuthor id="49837068" name="Vivian Liu" initials="VL" lastIdx="1" clrIdx="1"/>
  <p:cmAuthor id="730" name="未知用户366" initials="未" lastIdx="3" clrIdx="1"/>
  <p:cmAuthor id="49837069" name="李 富岩" initials="李" lastIdx="3" clrIdx="10"/>
  <p:cmAuthor id="731" name="未知用户461" initials="未" lastIdx="10" clrIdx="0"/>
  <p:cmAuthor id="732" name="未知用户367" initials="未" lastIdx="10" clrIdx="0"/>
  <p:cmAuthor id="49837071" name="YY" initials="Y" lastIdx="1" clrIdx="176"/>
  <p:cmAuthor id="733" name="未知用户462" initials="未" lastIdx="1" clrIdx="1"/>
  <p:cmAuthor id="734" name="未知用户463" initials="未" lastIdx="1" clrIdx="0"/>
  <p:cmAuthor id="735" name="未知用户368" initials="未" lastIdx="1" clrIdx="0"/>
  <p:cmAuthor id="736" name="未知用户464" initials="未" lastIdx="1" clrIdx="0"/>
  <p:cmAuthor id="737" name="未知用户369" initials="未" lastIdx="1" clrIdx="0"/>
  <p:cmAuthor id="738" name="未知用户465" initials="未" lastIdx="1" clrIdx="78"/>
  <p:cmAuthor id="739" name="未知用户466" initials="未" lastIdx="1" clrIdx="0"/>
  <p:cmAuthor id="740" name="未知用户467" initials="未" lastIdx="3" clrIdx="1"/>
  <p:cmAuthor id="741" name="未知用户468" initials="未" lastIdx="1" clrIdx="0"/>
  <p:cmAuthor id="742" name="未知用户426" initials="未" lastIdx="1" clrIdx="0"/>
  <p:cmAuthor id="743" name="未知用户371" initials="未" lastIdx="1" clrIdx="1"/>
  <p:cmAuthor id="744" name="未知用户372" initials="未" lastIdx="1" clrIdx="0"/>
  <p:cmAuthor id="745" name="未知用户373" initials="未" lastIdx="8" clrIdx="0"/>
  <p:cmAuthor id="746" name="未知用户374" initials="未" lastIdx="2" clrIdx="0"/>
  <p:cmAuthor id="747" name="未知用户469" initials="未" lastIdx="1" clrIdx="0"/>
  <p:cmAuthor id="748" name="未知用户427" initials="未" lastIdx="8" clrIdx="0"/>
  <p:cmAuthor id="749" name="未知用户375" initials="未" lastIdx="8" clrIdx="0"/>
  <p:cmAuthor id="750" name="未知用户376" initials="未" lastIdx="1" clrIdx="0"/>
  <p:cmAuthor id="751" name="未知用户377" initials="未" lastIdx="1" clrIdx="0"/>
  <p:cmAuthor id="752" name="未知用户428" initials="未" lastIdx="8" clrIdx="0"/>
  <p:cmAuthor id="753" name="未知用户378" initials="未" lastIdx="1" clrIdx="0"/>
  <p:cmAuthor id="754" name="未知用户379" initials="未" lastIdx="1" clrIdx="0"/>
  <p:cmAuthor id="755" name="未知用户339" initials="未" lastIdx="1" clrIdx="0"/>
  <p:cmAuthor id="756" name="未知用户380" initials="未" lastIdx="10" clrIdx="0"/>
  <p:cmAuthor id="1020" name="刘筱晔" initials="LXY" lastIdx="1" clrIdx="1019"/>
  <p:cmAuthor id="1479258870" name="夏先生" initials="夏" lastIdx="1" clrIdx="650"/>
  <p:cmAuthor id="1479258871" name="niuniu" initials="n" lastIdx="2" clrIdx="1479258870"/>
  <p:cmAuthor id="788544009" name="G.S.7" initials="G" lastIdx="1" clrIdx="35"/>
  <p:cmAuthor id="738822927" name="洋仔" initials="洋" lastIdx="1" clrIdx="869"/>
  <p:cmAuthor id="738822928" name="xt" initials="x" lastIdx="1" clrIdx="738822927"/>
  <p:cmAuthor id="280030417" name="桃豆豆" initials="桃" lastIdx="2" clrIdx="867"/>
  <p:cmAuthor id="361889746" name="小新" initials="小" lastIdx="1" clrIdx="785"/>
  <p:cmAuthor id="248769537" name="刁航宇" initials="刁" lastIdx="1" clrIdx="845"/>
  <p:cmAuthor id="246358619" name="小州Gg" initials="小" lastIdx="1" clrIdx="666"/>
  <p:cmAuthor id="163458894" name="13488749431手机用户" initials="1" lastIdx="1" clrIdx="683"/>
  <p:cmAuthor id="233746470" name="大攀" initials="大" lastIdx="1" clrIdx="661"/>
  <p:cmAuthor id="606826857" name="李宁" initials="李" lastIdx="1" clrIdx="651"/>
  <p:cmAuthor id="301471280" name="Yang." initials="Y" lastIdx="1" clrIdx="1121"/>
  <p:cmAuthor id="635724682" name="马宇媛" initials="马" lastIdx="2" clrIdx="478"/>
  <p:cmAuthor id="471590283" name="Yin" initials="Y" lastIdx="2" clrIdx="632"/>
  <p:cmAuthor id="1483810881" name="WPS_1679281038" initials="W" lastIdx="1" clrIdx="2"/>
  <p:cmAuthor id="298939120" name="一颗柠檬" initials="一" lastIdx="1" clrIdx="633"/>
  <p:cmAuthor id="422153560" name="天天" initials="天" lastIdx="1" clrIdx="848"/>
  <p:cmAuthor id="1316121247" name="林桦桦" initials="林" lastIdx="18242" clrIdx="0"/>
  <p:cmAuthor id="376687852" name="初七之月亮" initials="初" lastIdx="1" clrIdx="597"/>
  <p:cmAuthor id="713386862" name="汽水1902" initials="汽" lastIdx="20" clrIdx="774"/>
  <p:cmAuthor id="713386863" name="赵永生" initials="赵永生" lastIdx="2" clrIdx="191251538"/>
  <p:cmAuthor id="395544493" name="徐旸" initials="徐" lastIdx="1" clrIdx="991"/>
  <p:cmAuthor id="332912694" name=" LION" initials=" " lastIdx="1" clrIdx="790"/>
  <p:cmAuthor id="242809661" name="康斯坦尼斯拉夫斯基" initials="康" lastIdx="2" clrIdx="700"/>
  <p:cmAuthor id="328" name="caojiaju@zj.cmcc" initials="caojiaju@zj.cmcc" lastIdx="1" clrIdx="327"/>
  <p:cmAuthor id="331" name="未知的使用者82" initials="未" lastIdx="1" clrIdx="0"/>
  <p:cmAuthor id="1603436587" name="Frank" initials="F" lastIdx="1" clrIdx="899"/>
  <p:cmAuthor id="1603436588" name="zhangyunlei" initials="z" lastIdx="1" clrIdx="1603436587"/>
  <p:cmAuthor id="287643685" name="苏志博_zUFrqQ3Q" initials="authorId_456263772" lastIdx="0" clrIdx="0"/>
  <p:cmAuthor id="595510092" name="乐燕" initials="乐" lastIdx="1" clrIdx="647"/>
  <p:cmAuthor id="442023223" name="☜心蓝☞" initials="☜" lastIdx="1" clrIdx="367"/>
  <p:cmAuthor id="329128248" name="LBB" initials="L" lastIdx="1" clrIdx="665"/>
  <p:cmAuthor id="579339640" name="半暖时光" initials="半" lastIdx="1" clrIdx="142"/>
  <p:cmAuthor id="757822586" name="杜立旺" initials="杜" lastIdx="1" clrIdx="0"/>
  <p:cmAuthor id="634197509" name="yangsong" initials="y" lastIdx="1" clrIdx="876"/>
  <p:cmAuthor id="217358292" name="依依" initials="依" lastIdx="1" clrIdx="325"/>
  <p:cmAuthor id="501" name="Alex" initials="A" lastIdx="1" clrIdx="500"/>
  <p:cmAuthor id="1411829" name="haha" initials="h" lastIdx="2" clrIdx="44"/>
  <p:cmAuthor id="980107324" name="曹劲然" initials="曹" lastIdx="1" clrIdx="19"/>
  <p:cmAuthor id="527" name="25399" initials="2" lastIdx="1" clrIdx="526"/>
  <p:cmAuthor id="708433800" name="曼 王" initials="曼王" lastIdx="1" clrIdx="191251538"/>
  <p:cmAuthor id="708433801" name="苏" initials="1" lastIdx="1" clrIdx="191251539"/>
  <p:cmAuthor id="475196946" name="王 成岩" initials="王" lastIdx="1" clrIdx="23"/>
  <p:cmAuthor id="475196947" name="陶夏溦" initials="陶夏溦" lastIdx="1" clrIdx="46"/>
  <p:cmAuthor id="692870637" name="面包" initials="面" lastIdx="2" clrIdx="364"/>
  <p:cmAuthor id="258699233" name="永月墨夜" initials="永" lastIdx="1" clrIdx="790"/>
  <p:cmAuthor id="615" name="GYD" initials="G" lastIdx="1" clrIdx="614"/>
  <p:cmAuthor id="247242627" name="邹姝虹" initials="邹" lastIdx="1" clrIdx="363"/>
  <p:cmAuthor id="200109804" name="糕酥...●—●" initials="糕" lastIdx="2" clrIdx="367"/>
  <p:cmAuthor id="704774" name="赵臻" initials="赵" lastIdx="2" clrIdx="941"/>
  <p:cmAuthor id="1070834129" name="赵永成" initials="赵" lastIdx="1" clrIdx="717"/>
  <p:cmAuthor id="1070834130" name="16640" initials="1" lastIdx="1" clrIdx="1070834129"/>
  <p:cmAuthor id="445693934" name="袖盈嘉茉" initials="袖" lastIdx="2" clrIdx="677"/>
  <p:cmAuthor id="659281454" name="西赆南琛" initials="西" lastIdx="1" clrIdx="520"/>
  <p:cmAuthor id="559801588" name="李林林" initials="李" lastIdx="0" clrIdx="0"/>
  <p:cmAuthor id="559801589" name="lin li" initials="ll" lastIdx="22" clrIdx="1"/>
  <p:cmAuthor id="559801590" name="595434287@qq.com" initials="5" lastIdx="1" clrIdx="10"/>
  <p:cmAuthor id="559801591" name="345175348@qq.com" initials="3" lastIdx="1" clrIdx="15"/>
  <p:cmAuthor id="559801592" name="李 奕霖" initials="李" lastIdx="1" clrIdx="18"/>
  <p:cmAuthor id="559801593" name="敬泉 李" initials="敬泉" lastIdx="1" clrIdx="29"/>
  <p:cmAuthor id="342238991" name="刘付平" initials="刘" lastIdx="5015" clrIdx="0"/>
  <p:cmAuthor id="1425050821" name="ccc" initials="c" lastIdx="1" clrIdx="596"/>
  <p:cmAuthor id="343370104" name="沙瑞金书记" initials="沙" lastIdx="1" clrIdx="365"/>
  <p:cmAuthor id="1602690108" name="WPS_1716908770" initials="W" lastIdx="1" clrIdx="696"/>
  <p:cmAuthor id="582921801" name="于浣" initials="于" lastIdx="1" clrIdx="673"/>
  <p:cmAuthor id="245516636" name="李进进" initials="李" lastIdx="2" clrIdx="653"/>
  <p:cmAuthor id="1104652860" name="小粟勺" initials="小" lastIdx="1" clrIdx="651"/>
  <p:cmAuthor id="669470575" name="黄炜" initials="黄" lastIdx="1" clrIdx="629"/>
  <p:cmAuthor id="832" name="zhaojunjie" initials="z" lastIdx="1" clrIdx="831"/>
  <p:cmAuthor id="691587981" name="黄百成_m6Jjq6bQ" initials="authorId_901868002" lastIdx="0" clrIdx="0"/>
  <p:cmAuthor id="49837070" name="伟哥" initials="伟哥" lastIdx="1" clrIdx="138"/>
  <p:cmAuthor id="49837072" name="朗 月" initials="朗" lastIdx="3" clrIdx="208"/>
  <p:cmAuthor id="49837073" name="sk" initials="s" lastIdx="1" clrIdx="735"/>
  <p:cmAuthor id="49837074" name="余森" initials="余森" lastIdx="1" clrIdx="449"/>
  <p:cmAuthor id="49837075" name="孙 鹏" initials="孙" lastIdx="1" clrIdx="746"/>
  <p:cmAuthor id="49837076" name="肖琼" initials="肖琼" lastIdx="1" clrIdx="453"/>
  <p:cmAuthor id="855" name="部室管理员/软件开发中心/总行机关/ABC" initials="部" lastIdx="1" clrIdx="5"/>
  <p:cmAuthor id="857" name="zilong.li" initials="z" lastIdx="4" clrIdx="0"/>
  <p:cmAuthor id="858" name="weilizz" initials="weilizz" lastIdx="1" clrIdx="857"/>
  <p:cmAuthor id="859" name="shanshuyao@sd.cmcc" initials="shanshuyao@sd.cmcc" lastIdx="1" clrIdx="858"/>
  <p:cmAuthor id="860" name="huangweijing" initials="h" lastIdx="1" clrIdx="859"/>
  <p:cmAuthor id="1127816814" name="WPS_1601968133" initials="W" lastIdx="1" clrIdx="40"/>
  <p:cmAuthor id="863" name="郑由星_外网" initials="郑" lastIdx="0" clrIdx="0"/>
  <p:cmAuthor id="865" name="3930" initials="3" lastIdx="1" clrIdx="24"/>
  <p:cmAuthor id="867" name="zhangbai" initials="z" lastIdx="1" clrIdx="866"/>
  <p:cmAuthor id="479997760" name="Daigy" initials="D" lastIdx="1" clrIdx="622"/>
  <p:cmAuthor id="869" name="chenyu" initials="c" lastIdx="1" clrIdx="868"/>
  <p:cmAuthor id="870" name="xingxf" initials="x" lastIdx="2" clrIdx="0"/>
  <p:cmAuthor id="900121273" name="wink" initials="w" lastIdx="1" clrIdx="702"/>
  <p:cmAuthor id="873" name="t-1i-caiwu" initials="t" lastIdx="2" clrIdx="0"/>
  <p:cmAuthor id="874" name="zhaoyue46" initials="z" lastIdx="6" clrIdx="0"/>
  <p:cmAuthor id="875" name="李岩" initials="李" lastIdx="4" clrIdx="0"/>
  <p:cmAuthor id="877" name="未知用户112" initials="未" lastIdx="1" clrIdx="0"/>
  <p:cmAuthor id="881" name="zhums" initials="z" lastIdx="1" clrIdx="880"/>
  <p:cmAuthor id="886" name="姜文静" initials="姜" lastIdx="1" clrIdx="0"/>
  <p:cmAuthor id="889" name="蔡静敏" initials="蔡" lastIdx="1" clrIdx="174"/>
  <p:cmAuthor id="893" name="xq" initials="x" lastIdx="2" clrIdx="11"/>
  <p:cmAuthor id="1287527775" name="sz" initials="s" lastIdx="1" clrIdx="785"/>
  <p:cmAuthor id="896" name="hanwen luo" initials="h" lastIdx="1" clrIdx="33"/>
  <p:cmAuthor id="897" name="康玮华" initials="康" lastIdx="1" clrIdx="0"/>
  <p:cmAuthor id="899" name="小田" initials="小" lastIdx="1" clrIdx="0"/>
  <p:cmAuthor id="902" name="庄伟铭zwm136200" initials="庄" lastIdx="1" clrIdx="1"/>
  <p:cmAuthor id="908" name="li hw" initials="l" lastIdx="1" clrIdx="36"/>
  <p:cmAuthor id="909" name="tk-taiyuan" initials="t" lastIdx="1" clrIdx="741"/>
  <p:cmAuthor id="47245825" name="艾启明" initials="A" lastIdx="3" clrIdx="39"/>
  <p:cmAuthor id="453232749" name="番茄^_^" initials="番" lastIdx="1" clrIdx="660"/>
  <p:cmAuthor id="47245826" name="B" initials="B" lastIdx="2" clrIdx="46"/>
  <p:cmAuthor id="927" name="张晓燕(内蒙古巴彦淖尔)" initials="张" lastIdx="1" clrIdx="0"/>
  <p:cmAuthor id="928" name="王凯" initials="王" lastIdx="1" clrIdx="0"/>
  <p:cmAuthor id="929" name="沈琪-pbj" initials="沈" lastIdx="1" clrIdx="0"/>
  <p:cmAuthor id="931" name="马靖松" initials="马" lastIdx="1" clrIdx="0"/>
  <p:cmAuthor id="384318819" name="项军杨" initials="项" lastIdx="1" clrIdx="2"/>
  <p:cmAuthor id="932" name="LUO CHENG" initials="L" lastIdx="1" clrIdx="0"/>
  <p:cmAuthor id="933" name="yananwang" initials="y" lastIdx="1" clrIdx="932"/>
  <p:cmAuthor id="934" name="shenyanning-001" initials="s" lastIdx="8" clrIdx="0"/>
  <p:cmAuthor id="935" name="lipengfei01111@outlook.com" initials="l" lastIdx="1" clrIdx="0"/>
  <p:cmAuthor id="937" name="Evander Wan" initials="E" lastIdx="7" clrIdx="1"/>
  <p:cmAuthor id="939" name="Simon Camp" initials="S" lastIdx="1" clrIdx="0"/>
  <p:cmAuthor id="940" name="郭佳宏" initials="郭" lastIdx="1" clrIdx="0"/>
  <p:cmAuthor id="941" name="王书珍" initials="王" lastIdx="1" clrIdx="1"/>
  <p:cmAuthor id="942" name="何兴胜" initials="何" lastIdx="3" clrIdx="0"/>
  <p:cmAuthor id="943" name="bing" initials="b" lastIdx="2" clrIdx="0"/>
  <p:cmAuthor id="944" name="hh" initials="h" lastIdx="1" clrIdx="0"/>
  <p:cmAuthor id="945" name="273839920@qq.com" initials="2" lastIdx="1" clrIdx="0"/>
  <p:cmAuthor id="947" name="王航" initials="王" lastIdx="2" clrIdx="1"/>
  <p:cmAuthor id="948" name="Hope0187" initials="H" lastIdx="1" clrIdx="6"/>
  <p:cmAuthor id="949" name="daiyi06" initials="d" lastIdx="0" clrIdx="2"/>
  <p:cmAuthor id="951" name="James Conard" initials="J" lastIdx="3" clrIdx="0"/>
  <p:cmAuthor id="952" name="张 美红" initials="张" lastIdx="19" clrIdx="120"/>
  <p:cmAuthor id="953" name="8613607323127" initials="8" lastIdx="1" clrIdx="196"/>
  <p:cmAuthor id="956" name="滕杰" initials="滕" lastIdx="1" clrIdx="0"/>
  <p:cmAuthor id="957" name="Cpic" initials="C" lastIdx="0" clrIdx="0"/>
  <p:cmAuthor id="1124247354" name="Tea" initials="T" lastIdx="1" clrIdx="611"/>
  <p:cmAuthor id="959" name="龚平-lcq" initials="龚" lastIdx="3" clrIdx="0"/>
  <p:cmAuthor id="960" name="刘 念" initials="刘" lastIdx="2" clrIdx="35"/>
  <p:cmAuthor id="961" name="Wangzhi gang" initials="W" lastIdx="1" clrIdx="0"/>
  <p:cmAuthor id="962" name="hp" initials="h" lastIdx="1" clrIdx="0"/>
  <p:cmAuthor id="964" name="韩喆权" initials="韩" lastIdx="1" clrIdx="0"/>
  <p:cmAuthor id="966" name="李柯然" initials="李" lastIdx="1" clrIdx="0"/>
  <p:cmAuthor id="967" name="LENOVO" initials="L" lastIdx="1" clrIdx="0"/>
  <p:cmAuthor id="969" name="王玉" initials="王" lastIdx="1" clrIdx="0"/>
  <p:cmAuthor id="776031628" name="小璇子" initials="小" lastIdx="2" clrIdx="320"/>
  <p:cmAuthor id="970" name="Ming Zuo" initials="M" lastIdx="1" clrIdx="0"/>
  <p:cmAuthor id="973" name="张星-lgd" initials="张" lastIdx="5" clrIdx="0"/>
  <p:cmAuthor id="974" name="dreamsummit" initials="d" lastIdx="1" clrIdx="0"/>
  <p:cmAuthor id="975" name="张 博" initials="张" lastIdx="1" clrIdx="0"/>
  <p:cmAuthor id="976" name="LS" initials="L" lastIdx="1" clrIdx="0"/>
  <p:cmAuthor id="977" name="McGlasson, Louise" initials="M" lastIdx="6" clrIdx="0"/>
  <p:cmAuthor id="978" name="Morgan, Aaron" initials="M" lastIdx="3" clrIdx="1"/>
  <p:cmAuthor id="979" name="weige" initials="w" lastIdx="2" clrIdx="0"/>
  <p:cmAuthor id="981" name="李 俊琦" initials="李" lastIdx="1" clrIdx="0"/>
  <p:cmAuthor id="982" name="沈 鹤" initials="沈" lastIdx="1" clrIdx="5"/>
  <p:cmAuthor id="2002" name="15719214165@163.com" initials="1" lastIdx="1" clrIdx="39"/>
  <p:cmAuthor id="983" name="jilin" initials="j" lastIdx="20" clrIdx="0"/>
  <p:cmAuthor id="984" name="王保青-pah" initials="王" lastIdx="0" clrIdx="0"/>
  <p:cmAuthor id="985" name="Luo Mingjie" initials="L" lastIdx="0" clrIdx="0"/>
  <p:cmAuthor id="986" name="Jason Li" initials="J" lastIdx="1" clrIdx="2"/>
  <p:cmAuthor id="987" name="duxingge" initials="d" lastIdx="2" clrIdx="4"/>
  <p:cmAuthor id="989" name="yingchao xi" initials="y" lastIdx="7" clrIdx="0"/>
  <p:cmAuthor id="990" name="depeng diao" initials="d" lastIdx="0" clrIdx="0"/>
  <p:cmAuthor id="991" name="amyzhang" initials="a" lastIdx="1" clrIdx="0"/>
  <p:cmAuthor id="756648232" name="Miranda Bi" initials="M" lastIdx="0" clrIdx="0"/>
  <p:cmAuthor id="992" name="JerryW" initials="J" lastIdx="1" clrIdx="0"/>
  <p:cmAuthor id="993" name="shenyy" initials="s" lastIdx="1" clrIdx="7"/>
  <p:cmAuthor id="994" name="Jason Cheung" initials="J" lastIdx="0" clrIdx="0"/>
  <p:cmAuthor id="995" name="刘笑" initials="刘" lastIdx="1" clrIdx="0"/>
  <p:cmAuthor id="316842742" name="月亮是我啃弯的" initials="月" lastIdx="1" clrIdx="868"/>
  <p:cmAuthor id="756648237" name="Sylan♈️、" initials="S" lastIdx="0" clrIdx="0"/>
  <p:cmAuthor id="537728315" name="知足常乐～菲" initials="知" lastIdx="1" clrIdx="5"/>
  <p:cmAuthor id="997" name="Maggie" initials="M" lastIdx="1" clrIdx="0"/>
  <p:cmAuthor id="756648238" name="王灏" initials="王灏" lastIdx="1" clrIdx="3"/>
  <p:cmAuthor id="999" name="lidanni" initials="l" lastIdx="1" clrIdx="998"/>
  <p:cmAuthor id="282152932" name="XP（徐鹏）" initials="X" lastIdx="1" clrIdx="620"/>
  <p:cmAuthor id="1006" name="UOS" initials="U" lastIdx="1" clrIdx="1005"/>
  <p:cmAuthor id="429932411" name="妍" initials="妍" lastIdx="2" clrIdx="888"/>
  <p:cmAuthor id="1051" name="zhouqiongling" initials="z" lastIdx="1" clrIdx="1050"/>
  <p:cmAuthor id="458462399" name="Tomorrow" initials="T" lastIdx="1" clrIdx="35"/>
  <p:cmAuthor id="458462400" name="zw zhou" initials="zz" lastIdx="1" clrIdx="51"/>
  <p:cmAuthor id="480511550" name="Heidi" initials="H" lastIdx="2" clrIdx="370"/>
  <p:cmAuthor id="1057508075" name="✨ Nicole " initials="✨" lastIdx="1" clrIdx="330"/>
  <p:cmAuthor id="1057508076" name="李凤仪" initials="李" lastIdx="5" clrIdx="1057508075"/>
  <p:cmAuthor id="581828695" name="于洁" initials="于" lastIdx="1" clrIdx="893"/>
  <p:cmAuthor id="500732603" name="克拉克" initials="克" lastIdx="1" clrIdx="1199"/>
  <p:cmAuthor id="1126" name="uos" initials="u" lastIdx="2" clrIdx="1125"/>
  <p:cmAuthor id="838166357" name="X13-Y" initials="X" lastIdx="1" clrIdx="893"/>
  <p:cmAuthor id="564877690" name="哎呀呀何牙牙" initials="哎" lastIdx="1" clrIdx="951"/>
  <p:cmAuthor id="312104574" name="zzzz" initials="z" lastIdx="1" clrIdx="682"/>
  <p:cmAuthor id="1158809000" name="王旭" initials="王" lastIdx="5" clrIdx="661"/>
  <p:cmAuthor id="304780015" name=" 胖哒慧" initials="" lastIdx="1" clrIdx="359"/>
  <p:cmAuthor id="328598143" name="Eva Chen" initials="E" lastIdx="1" clrIdx="917"/>
  <p:cmAuthor id="1324136701" name="colin" initials="c" lastIdx="1" clrIdx="331"/>
  <p:cmAuthor id="217975524" name="小阳光" initials="小" lastIdx="1" clrIdx="494"/>
  <p:cmAuthor id="339117322" name="谭淼" initials="谭" lastIdx="1" clrIdx="954"/>
  <p:cmAuthor id="226024628" name="JeanMayLee" initials="J" lastIdx="2" clrIdx="538"/>
  <p:cmAuthor id="240775686" name="一休" initials="一" lastIdx="1" clrIdx="850"/>
  <p:cmAuthor id="663058477" name="Jason" initials="J" lastIdx="1" clrIdx="357"/>
  <p:cmAuthor id="375845188" name="WPS" initials="W" lastIdx="1" clrIdx="17"/>
  <p:cmAuthor id="250939266" name="SFY" initials="S" lastIdx="1" clrIdx="634"/>
  <p:cmAuthor id="667971135" name="J0" initials="J" lastIdx="1" clrIdx="50"/>
  <p:cmAuthor id="1167942470" name="咘嘚咘嘚" initials="咘" lastIdx="1" clrIdx="376"/>
  <p:cmAuthor id="1167942471" name="chenlin02" initials="c" lastIdx="1" clrIdx="1167942470"/>
  <p:cmAuthor id="1167942472" name="Q" initials="Q" lastIdx="1" clrIdx="1167942471"/>
  <p:cmAuthor id="1603436589" name="中移杭研-金矾" initials="jinfan" lastIdx="2" clrIdx="1603436588"/>
  <p:cmAuthor id="1603436590" name="Wanglexun(Leo,CMCC Marketing)" initials="WM" lastIdx="1" clrIdx="1603436589"/>
  <p:cmAuthor id="330300028" name="HUHU" initials="H" lastIdx="1" clrIdx="858"/>
  <p:cmAuthor id="227822270" name="chris" initials="c" lastIdx="1" clrIdx="844"/>
  <p:cmAuthor id="625060086" name="Fanny" initials="F" lastIdx="2" clrIdx="815"/>
  <p:cmAuthor id="383159678" name="FAN" initials="F" lastIdx="555744" clrIdx="0"/>
  <p:cmAuthor id="383159679" name="sunaoran" initials="s" lastIdx="2" clrIdx="3"/>
  <p:cmAuthor id="394525613" name="刘莎_Rnie2Mv6" initials="authorId_1390812686" lastIdx="0" clrIdx="0"/>
  <p:cmAuthor id="394525614" name="董耘_um22zMFb" initials="authorId_1461203234" lastIdx="0" clrIdx="0"/>
  <p:cmAuthor id="394525615" name="廖一明" initials="廖一明" lastIdx="1" clrIdx="236"/>
  <p:cmAuthor id="409564025" name="begin" initials="b" lastIdx="2" clrIdx="348"/>
  <p:cmAuthor id="913287329" name="cyq" initials="c" lastIdx="2" clrIdx="31"/>
  <p:cmAuthor id="1442009752" name="WPS_1669175722" initials="W" lastIdx="1" clrIdx="299"/>
  <p:cmAuthor id="276434777" name="PENG" initials="P" lastIdx="1" clrIdx="0"/>
  <p:cmAuthor id="281225097" name="Miao" initials="M" lastIdx="1" clrIdx="325"/>
  <p:cmAuthor id="966000245" name="Oscar" initials="O" lastIdx="6" clrIdx="372"/>
  <p:cmAuthor id="1138208202" name="黄常宇" initials="黄" lastIdx="1" clrIdx="791"/>
  <p:cmAuthor id="531" name="myl" initials="m" lastIdx="4" clrIdx="530"/>
  <p:cmAuthor id="595644782" name="桑榆" initials="桑" lastIdx="2" clrIdx="660"/>
  <p:cmAuthor id="1449309995" name="杜小甫" initials="杜" lastIdx="1" clrIdx="669"/>
  <p:cmAuthor id="441078790" name="永不独行" initials="永" lastIdx="1" clrIdx="937"/>
  <p:cmAuthor id="977340790" name="Mmm" initials="M" lastIdx="3" clrIdx="853"/>
  <p:cmAuthor id="386174056" name="CabayJenne" initials="C" lastIdx="1" clrIdx="353"/>
  <p:cmAuthor id="261616612" name="邢开" initials="邢" lastIdx="1" clrIdx="364"/>
  <p:cmAuthor id="1152387699" name="子小T光军" initials="子" lastIdx="1" clrIdx="648"/>
  <p:cmAuthor id="1127282641" name="meloncy" initials="m" lastIdx="1" clrIdx="53"/>
  <p:cmAuthor id="594133692" name="Guuuu" initials="G" lastIdx="1" clrIdx="548"/>
  <p:cmAuthor id="364056745" name="华" initials="华" lastIdx="1" clrIdx="375"/>
  <p:cmAuthor id="417311741" name="Fish赵" initials="F" lastIdx="1" clrIdx="1045"/>
  <p:cmAuthor id="1680703612" name="joey" initials="j" lastIdx="1" clrIdx="670"/>
  <p:cmAuthor id="242149732" name="武戎" initials="武" lastIdx="1" clrIdx="840"/>
  <p:cmAuthor id="596268549" name="Anonymous" initials="A" lastIdx="3" clrIdx="929"/>
  <p:cmAuthor id="660620438" name="奇点" initials="奇" lastIdx="1" clrIdx="53"/>
  <p:cmAuthor id="445084625" name="晚·峰" initials="晚" lastIdx="1" clrIdx="54"/>
  <p:cmAuthor id="309068539" name="时光里 。" initials="时" lastIdx="1" clrIdx="860"/>
  <p:cmAuthor id="513633834" name="张鑫" initials="张" lastIdx="13" clrIdx="761"/>
  <p:cmAuthor id="235078975" name="车旭" initials="车" lastIdx="1" clrIdx="944"/>
  <p:cmAuthor id="788755689" name="Pearson.Zhao" initials="P" lastIdx="2" clrIdx="331"/>
  <p:cmAuthor id="387477576" name="DldUlcks" initials="D" lastIdx="1" clrIdx="495"/>
  <p:cmAuthor id="1602690109" name="LY" initials="LY" lastIdx="2" clrIdx="191251539"/>
  <p:cmAuthor id="193636283" name="吴开云" initials="吴" lastIdx="23" clrIdx="60"/>
  <p:cmAuthor id="772993842" name="时光" initials="时" lastIdx="1" clrIdx="718"/>
  <p:cmAuthor id="1499042558" name="WPS_1686010660" initials="W" lastIdx="16" clrIdx="412"/>
  <p:cmAuthor id="383674718" name="lihui" initials="l" lastIdx="8" clrIdx="869"/>
  <p:cmAuthor id="1012164368" name="木漏れ日" initials="木" lastIdx="1" clrIdx="319"/>
  <p:cmAuthor id="739108036" name="张磊" initials="张" lastIdx="5" clrIdx="361"/>
  <p:cmAuthor id="257877136" name="烬飞默途" initials="烬" lastIdx="1" clrIdx="809"/>
  <p:cmAuthor id="1279312550" name="bababobibo" initials="b" lastIdx="1" clrIdx="0"/>
  <p:cmAuthor id="236319183" name="王十二" initials="王" lastIdx="1" clrIdx="964"/>
  <p:cmAuthor id="590625486" name="Wang lei" initials="W" lastIdx="1" clrIdx="890"/>
  <p:cmAuthor id="459956061" name="阿勇" initials="阿" lastIdx="2" clrIdx="873"/>
  <p:cmAuthor id="1017522315" name="WPS_1592556096" initials="W" lastIdx="1" clrIdx="667"/>
  <p:cmAuthor id="745637841" name="吴体华" initials="吴" lastIdx="1" clrIdx="622"/>
  <p:cmAuthor id="895" name="10009993" initials="1" lastIdx="1" clrIdx="894"/>
  <p:cmAuthor id="407917806" name="lin" initials="l" lastIdx="1" clrIdx="889"/>
  <p:cmAuthor id="332419082" name="宇宙治安官--赵瑞平" initials="宇" lastIdx="1" clrIdx="33"/>
  <p:cmAuthor id="907" name="q1521" initials="q" lastIdx="2" clrIdx="906"/>
  <p:cmAuthor id="666509453" name="许愿池的~" initials="许" lastIdx="1" clrIdx="851"/>
  <p:cmAuthor id="925" name="董艺萱00344473" initials="董艺萱003444" lastIdx="11" clrIdx="924"/>
  <p:cmAuthor id="930" name="10169602" initials="1" lastIdx="1" clrIdx="929"/>
  <p:cmAuthor id="938" name="10129659" initials="1" lastIdx="1" clrIdx="937"/>
  <p:cmAuthor id="672124169" name="-facile" initials="-" lastIdx="1" clrIdx="903"/>
  <p:cmAuthor id="946" name="jinfanbo" initials="j" lastIdx="1" clrIdx="945"/>
  <p:cmAuthor id="1124247355" name="wangleiit2" initials="w" lastIdx="1" clrIdx="1124247354"/>
  <p:cmAuthor id="1124247356" name="guron" initials="g" lastIdx="1" clrIdx="1124247355"/>
  <p:cmAuthor id="1047661357" name="微笑" initials="微" lastIdx="1" clrIdx="885"/>
  <p:cmAuthor id="1414096819" name="鱼爱吃猫8" initials="鱼" lastIdx="1" clrIdx="905"/>
  <p:cmAuthor id="314841400" name="小迷糊" initials="小" lastIdx="16" clrIdx="931"/>
  <p:cmAuthor id="972" name="10226012" initials="1" lastIdx="1" clrIdx="971"/>
  <p:cmAuthor id="1008915932" name="蜉蝣" initials="蜉" lastIdx="1" clrIdx="860"/>
  <p:cmAuthor id="394397796" name="Halfmoon" initials="H" lastIdx="1" clrIdx="649"/>
  <p:cmAuthor id="256944902" name="木zi lee" initials="木" lastIdx="2" clrIdx="358"/>
  <p:cmAuthor id="1223" name="谢静波" initials="谢" lastIdx="0" clrIdx="1222"/>
  <p:cmAuthor id="1226" name="未知用户410" initials="未" lastIdx="0" clrIdx="1225"/>
  <p:cmAuthor id="1227" name="chenzheng4" initials="c" lastIdx="0" clrIdx="1226"/>
  <p:cmAuthor id="1228" name="王 震环" initials="王" lastIdx="0" clrIdx="1227"/>
  <p:cmAuthor id="1229" name="李建阳（内蒙古英才管培生）" initials="李" lastIdx="0" clrIdx="1228"/>
  <p:cmAuthor id="1230" name="pingchangxin@outlook.com LI" initials="p" lastIdx="0" clrIdx="1229"/>
  <p:cmAuthor id="374546168" name="郭晴" initials="郭" lastIdx="1" clrIdx="690"/>
  <p:cmAuthor id="512869365" name="`Mark." initials="`" lastIdx="8" clrIdx="1"/>
  <p:cmAuthor id="512869366" name="jh d" initials="jd" lastIdx="1" clrIdx="2"/>
  <p:cmAuthor id="512869367" name="guokai (J)" initials="g(" lastIdx="1" clrIdx="8"/>
  <p:cmAuthor id="325023099" name="那年" initials="那" lastIdx="1" clrIdx="683"/>
  <p:cmAuthor id="735756608" name="曹娟" initials="曹" lastIdx="1" clrIdx="541"/>
  <p:cmAuthor id="297012924" name="任智杰" initials="任" lastIdx="2" clrIdx="361"/>
  <p:cmAuthor id="1658617813" name="郑重" initials="郑" lastIdx="11" clrIdx="360"/>
  <p:cmAuthor id="689587467" name="骑猪南下" initials="骑" lastIdx="1" clrIdx="325"/>
  <p:cmAuthor id="394525611" name="ShanQiu LH" initials="SL" lastIdx="1" clrIdx="5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500AA-7745-413E-808C-955C5CC39C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FB17-ED59-4598-A06D-BC34EA6AC5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500AA-7745-413E-808C-955C5CC39C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FB17-ED59-4598-A06D-BC34EA6AC5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500AA-7745-413E-808C-955C5CC39C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FB17-ED59-4598-A06D-BC34EA6AC5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664619" y="6608386"/>
            <a:ext cx="527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4173ED6-4A69-4FA8-8A09-51FC87ACF5D8}" type="slidenum">
              <a:rPr lang="zh-CN" altLang="en-US" sz="1200" b="1" smtClean="0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z="1200" b="1" dirty="0">
              <a:solidFill>
                <a:schemeClr val="accent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0" y="58614"/>
            <a:ext cx="10972800" cy="634082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762" y="230764"/>
            <a:ext cx="9644761" cy="396000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1184C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6" name="picture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92000"/>
            <a:ext cx="9144000" cy="15874"/>
          </a:xfrm>
          <a:prstGeom prst="rect">
            <a:avLst/>
          </a:prstGeom>
        </p:spPr>
      </p:pic>
      <p:sp>
        <p:nvSpPr>
          <p:cNvPr id="8" name="rect"/>
          <p:cNvSpPr/>
          <p:nvPr userDrawn="1"/>
        </p:nvSpPr>
        <p:spPr>
          <a:xfrm>
            <a:off x="0" y="135197"/>
            <a:ext cx="222504" cy="563879"/>
          </a:xfrm>
          <a:prstGeom prst="rect">
            <a:avLst/>
          </a:prstGeom>
          <a:solidFill>
            <a:srgbClr val="0F60D7">
              <a:alpha val="100000"/>
            </a:srgbClr>
          </a:solidFill>
          <a:ln cap="flat">
            <a:miter lim="0"/>
          </a:ln>
        </p:spPr>
        <p:txBody>
          <a:bodyPr rtlCol="0"/>
          <a:lstStyle/>
          <a:p>
            <a:pPr algn="ctr"/>
            <a:endParaRPr lang="zh-CN" altLang="en-US" sz="1800"/>
          </a:p>
        </p:txBody>
      </p:sp>
      <p:sp>
        <p:nvSpPr>
          <p:cNvPr id="9" name="rect"/>
          <p:cNvSpPr/>
          <p:nvPr userDrawn="1"/>
        </p:nvSpPr>
        <p:spPr>
          <a:xfrm>
            <a:off x="295846" y="135959"/>
            <a:ext cx="28575" cy="563626"/>
          </a:xfrm>
          <a:prstGeom prst="rect">
            <a:avLst/>
          </a:prstGeom>
          <a:solidFill>
            <a:srgbClr val="0F60D7">
              <a:alpha val="100000"/>
            </a:srgbClr>
          </a:solidFill>
          <a:ln cap="flat">
            <a:miter lim="0"/>
          </a:ln>
        </p:spPr>
        <p:txBody>
          <a:bodyPr rtlCol="0"/>
          <a:lstStyle/>
          <a:p>
            <a:pPr algn="ctr"/>
            <a:endParaRPr lang="zh-CN" altLang="en-US" sz="1800"/>
          </a:p>
        </p:txBody>
      </p:sp>
      <p:sp>
        <p:nvSpPr>
          <p:cNvPr id="15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308229" y="951408"/>
            <a:ext cx="11550015" cy="899159"/>
          </a:xfrm>
          <a:prstGeom prst="rect">
            <a:avLst/>
          </a:prstGeom>
          <a:solidFill>
            <a:srgbClr val="F2F2F2"/>
          </a:solidFill>
        </p:spPr>
        <p:txBody>
          <a:bodyPr lIns="68580" tIns="34290" rIns="68580" bIns="34290" anchor="ctr"/>
          <a:lstStyle>
            <a:lvl1pPr marL="285750" indent="-285750" algn="l">
              <a:buFont typeface="Arial" panose="020B0604020202020204" pitchFamily="34" charset="0"/>
              <a:buChar char="•"/>
              <a:defRPr sz="16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65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  <a:endParaRPr lang="zh-CN" altLang="en-US" dirty="0"/>
          </a:p>
        </p:txBody>
      </p:sp>
      <p:sp>
        <p:nvSpPr>
          <p:cNvPr id="4" name="文本框 3"/>
          <p:cNvSpPr txBox="1"/>
          <p:nvPr userDrawn="1"/>
        </p:nvSpPr>
        <p:spPr>
          <a:xfrm>
            <a:off x="9918698" y="6442570"/>
            <a:ext cx="21494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8D1924B4-AD47-4452-A247-EB46182E691E}" type="slidenum">
              <a:rPr lang="zh-CN" altLang="en-US" sz="1400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z="1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16510" y="3912235"/>
            <a:ext cx="5770880" cy="29292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object 6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512917" y="260263"/>
            <a:ext cx="1415731" cy="436461"/>
          </a:xfrm>
          <a:prstGeom prst="rect">
            <a:avLst/>
          </a:prstGeom>
        </p:spPr>
      </p:pic>
      <p:cxnSp>
        <p:nvCxnSpPr>
          <p:cNvPr id="3145730" name="直接连接符 7"/>
          <p:cNvCxnSpPr/>
          <p:nvPr userDrawn="1"/>
        </p:nvCxnSpPr>
        <p:spPr>
          <a:xfrm>
            <a:off x="119336" y="648681"/>
            <a:ext cx="10080000" cy="0"/>
          </a:xfrm>
          <a:prstGeom prst="line">
            <a:avLst/>
          </a:prstGeom>
          <a:noFill/>
          <a:ln w="15875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1048601" name="TextBox 7"/>
          <p:cNvSpPr txBox="1">
            <a:spLocks noChangeArrowheads="1"/>
          </p:cNvSpPr>
          <p:nvPr userDrawn="1"/>
        </p:nvSpPr>
        <p:spPr bwMode="auto">
          <a:xfrm>
            <a:off x="11496600" y="6609159"/>
            <a:ext cx="395287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r"/>
            <a:fld id="{FC94028F-D5CD-452E-8A37-C15EA4CC37D6}" type="slidenum">
              <a:rPr lang="zh-CN" altLang="en-US" sz="1200" b="1">
                <a:solidFill>
                  <a:srgbClr val="9BBB59"/>
                </a:solidFill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z="1200" b="1" dirty="0">
              <a:solidFill>
                <a:srgbClr val="9BBB5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1" name="组合 1"/>
          <p:cNvGrpSpPr/>
          <p:nvPr userDrawn="1"/>
        </p:nvGrpSpPr>
        <p:grpSpPr>
          <a:xfrm>
            <a:off x="12432704" y="5229200"/>
            <a:ext cx="612085" cy="1098874"/>
            <a:chOff x="12432704" y="5229200"/>
            <a:chExt cx="612085" cy="1098874"/>
          </a:xfrm>
        </p:grpSpPr>
        <p:sp>
          <p:nvSpPr>
            <p:cNvPr id="1048602" name="矩形 5"/>
            <p:cNvSpPr/>
            <p:nvPr/>
          </p:nvSpPr>
          <p:spPr>
            <a:xfrm>
              <a:off x="12432704" y="5229200"/>
              <a:ext cx="612085" cy="184860"/>
            </a:xfrm>
            <a:prstGeom prst="rect">
              <a:avLst/>
            </a:prstGeom>
            <a:solidFill>
              <a:srgbClr val="00B0F0"/>
            </a:solidFill>
            <a:ln w="635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sysClr val="window" lastClr="FFFFFF">
                  <a:alpha val="40000"/>
                </a:sys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603" name="对话气泡: 矩形 8"/>
            <p:cNvSpPr/>
            <p:nvPr/>
          </p:nvSpPr>
          <p:spPr>
            <a:xfrm>
              <a:off x="12432704" y="5426062"/>
              <a:ext cx="612000" cy="183600"/>
            </a:xfrm>
            <a:prstGeom prst="wedgeRectCallout">
              <a:avLst>
                <a:gd name="adj1" fmla="val 32505"/>
                <a:gd name="adj2" fmla="val 62500"/>
              </a:avLst>
            </a:prstGeom>
            <a:solidFill>
              <a:srgbClr val="ABE1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kern="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048604" name="矩形 9"/>
            <p:cNvSpPr/>
            <p:nvPr userDrawn="1"/>
          </p:nvSpPr>
          <p:spPr>
            <a:xfrm>
              <a:off x="12432704" y="5949280"/>
              <a:ext cx="612085" cy="184860"/>
            </a:xfrm>
            <a:prstGeom prst="rect">
              <a:avLst/>
            </a:prstGeom>
            <a:solidFill>
              <a:srgbClr val="0070C0"/>
            </a:solidFill>
            <a:ln w="635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sysClr val="window" lastClr="FFFFFF">
                  <a:alpha val="40000"/>
                </a:sys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605" name="矩形 11"/>
            <p:cNvSpPr/>
            <p:nvPr userDrawn="1"/>
          </p:nvSpPr>
          <p:spPr>
            <a:xfrm>
              <a:off x="12432704" y="6144474"/>
              <a:ext cx="612000" cy="183600"/>
            </a:xfrm>
            <a:prstGeom prst="rect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6" name="对话气泡: 矩形 15"/>
            <p:cNvSpPr/>
            <p:nvPr userDrawn="1"/>
          </p:nvSpPr>
          <p:spPr>
            <a:xfrm>
              <a:off x="12432704" y="5621664"/>
              <a:ext cx="612000" cy="183600"/>
            </a:xfrm>
            <a:prstGeom prst="wedgeRectCallout">
              <a:avLst>
                <a:gd name="adj1" fmla="val 32505"/>
                <a:gd name="adj2" fmla="val 62500"/>
              </a:avLst>
            </a:prstGeom>
            <a:solidFill>
              <a:srgbClr val="E7F0F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kern="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</p:grpSp>
      <p:sp>
        <p:nvSpPr>
          <p:cNvPr id="2" name="矩形 1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28600" cy="658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500AA-7745-413E-808C-955C5CC39C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FB17-ED59-4598-A06D-BC34EA6AC5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500AA-7745-413E-808C-955C5CC39C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FB17-ED59-4598-A06D-BC34EA6AC5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500AA-7745-413E-808C-955C5CC39C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FB17-ED59-4598-A06D-BC34EA6AC5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500AA-7745-413E-808C-955C5CC39C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FB17-ED59-4598-A06D-BC34EA6AC5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500AA-7745-413E-808C-955C5CC39C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FB17-ED59-4598-A06D-BC34EA6AC5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500AA-7745-413E-808C-955C5CC39C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FB17-ED59-4598-A06D-BC34EA6AC5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500AA-7745-413E-808C-955C5CC39C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FB17-ED59-4598-A06D-BC34EA6AC5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500AA-7745-413E-808C-955C5CC39C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FB17-ED59-4598-A06D-BC34EA6AC5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4.jpeg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500AA-7745-413E-808C-955C5CC39C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6FB17-ED59-4598-A06D-BC34EA6AC560}" type="slidenum">
              <a:rPr lang="zh-CN" altLang="en-US" smtClean="0"/>
            </a:fld>
            <a:endParaRPr lang="zh-CN" altLang="en-US"/>
          </a:p>
        </p:txBody>
      </p:sp>
      <p:pic>
        <p:nvPicPr>
          <p:cNvPr id="1026" name="Picture 2" descr="C:\Users\cmcc\Desktop\GTI-PPT模板16-9.jp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3010" y="39327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160207"/>
            <a:ext cx="12191999" cy="5151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712029" y="440146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-1" y="2111798"/>
            <a:ext cx="12191999" cy="3384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Proposal for XX Technical Program</a:t>
            </a:r>
            <a:endParaRPr lang="en-US" sz="3800" b="1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ea typeface="等线" panose="02010600030101010101" pitchFamily="2" charset="-122"/>
            </a:endParaRPr>
          </a:p>
          <a:p>
            <a:pPr algn="ctr"/>
            <a:endParaRPr lang="en-US" sz="3800" dirty="0"/>
          </a:p>
          <a:p>
            <a:pPr algn="ctr"/>
            <a:endParaRPr lang="en-US" sz="3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等线" panose="02010600030101010101" pitchFamily="2" charset="-122"/>
            </a:endParaRPr>
          </a:p>
          <a:p>
            <a:pPr algn="ctr"/>
            <a:endParaRPr lang="en-US" sz="3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等线" panose="02010600030101010101" pitchFamily="2" charset="-122"/>
            </a:endParaRPr>
          </a:p>
          <a:p>
            <a:pPr algn="ctr"/>
            <a:endParaRPr lang="en-US" sz="3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等线" panose="02010600030101010101" pitchFamily="2" charset="-122"/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Dec. 2025 </a:t>
            </a:r>
            <a:endParaRPr lang="en-US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等线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2147253"/>
            <a:ext cx="9144000" cy="2387600"/>
          </a:xfrm>
        </p:spPr>
        <p:txBody>
          <a:bodyPr/>
          <a:p>
            <a:r>
              <a:rPr lang="en-US" altLang="zh-CN" b="1"/>
              <a:t>Thanks</a:t>
            </a:r>
            <a:endParaRPr lang="en-US" altLang="zh-CN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" name="标题 1"/>
          <p:cNvSpPr txBox="1"/>
          <p:nvPr/>
        </p:nvSpPr>
        <p:spPr bwMode="auto">
          <a:xfrm>
            <a:off x="3277870" y="25400"/>
            <a:ext cx="8914130" cy="906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marL="0" marR="0" lvl="0" algn="r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Introduction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1361440"/>
            <a:ext cx="11952605" cy="687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t" anchorCtr="0" forceAA="0" compatLnSpc="1">
            <a:noAutofit/>
          </a:bodyPr>
          <a:p>
            <a:pPr lvl="0" algn="ctr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sz="16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Introduce the reason and necessity for a new technical program. </a:t>
            </a:r>
            <a:endParaRPr lang="en-US" sz="16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lvl="0" algn="ctr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sz="16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Figures, statictics are welcomed to be </a:t>
            </a:r>
            <a:r>
              <a:rPr lang="en-US" sz="16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presented to support the proposal.</a:t>
            </a:r>
            <a:endParaRPr lang="en-US" sz="16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3010" y="39327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12029" y="440146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标题 1"/>
          <p:cNvSpPr txBox="1"/>
          <p:nvPr/>
        </p:nvSpPr>
        <p:spPr bwMode="auto">
          <a:xfrm>
            <a:off x="878904" y="25177"/>
            <a:ext cx="11313096" cy="9069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marL="0" marR="0" lvl="0" algn="r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Proposal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3" name="Rectangle 36"/>
          <p:cNvSpPr/>
          <p:nvPr/>
        </p:nvSpPr>
        <p:spPr>
          <a:xfrm>
            <a:off x="8467725" y="3968115"/>
            <a:ext cx="2640965" cy="19069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36"/>
          <p:cNvSpPr/>
          <p:nvPr/>
        </p:nvSpPr>
        <p:spPr>
          <a:xfrm>
            <a:off x="5070475" y="3968115"/>
            <a:ext cx="2640965" cy="1907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5070475" y="2767330"/>
            <a:ext cx="2640965" cy="806450"/>
          </a:xfrm>
          <a:prstGeom prst="rect">
            <a:avLst/>
          </a:prstGeom>
          <a:gradFill>
            <a:gsLst>
              <a:gs pos="0">
                <a:srgbClr val="58B5E5">
                  <a:alpha val="100000"/>
                </a:srgbClr>
              </a:gs>
              <a:gs pos="100000">
                <a:srgbClr val="0070C0"/>
              </a:gs>
            </a:gsLst>
            <a:lin ang="0" scaled="0"/>
          </a:gra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8467725" y="2767330"/>
            <a:ext cx="2640965" cy="806450"/>
          </a:xfrm>
          <a:prstGeom prst="rect">
            <a:avLst/>
          </a:prstGeom>
          <a:gradFill>
            <a:gsLst>
              <a:gs pos="0">
                <a:srgbClr val="58B5E5">
                  <a:alpha val="100000"/>
                </a:srgbClr>
              </a:gs>
              <a:gs pos="100000">
                <a:srgbClr val="0070C0"/>
              </a:gs>
            </a:gsLst>
            <a:lin ang="0" scaled="0"/>
          </a:gra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36"/>
          <p:cNvSpPr/>
          <p:nvPr/>
        </p:nvSpPr>
        <p:spPr>
          <a:xfrm>
            <a:off x="1753235" y="3968115"/>
            <a:ext cx="2640965" cy="19069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55750" y="2240280"/>
            <a:ext cx="9958705" cy="523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numCol="1" spcCol="0" rtlCol="0" fromWordArt="0" anchor="t" anchorCtr="0" compatLnSpc="0">
            <a:noAutofit/>
          </a:bodyPr>
          <a:p>
            <a:pPr lvl="0" indent="0" algn="ctr" fontAlgn="base">
              <a:lnSpc>
                <a:spcPct val="100000"/>
              </a:lnSpc>
              <a:buClr>
                <a:srgbClr val="23709C"/>
              </a:buClr>
              <a:buSzTx/>
              <a:buFont typeface="Wingdings" panose="05000000000000000000" pitchFamily="2" charset="2"/>
              <a:buNone/>
            </a:pPr>
            <a:r>
              <a:rPr lang="en-US" sz="1400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xxx</a:t>
            </a:r>
            <a:endParaRPr lang="en-US" sz="1400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303530" y="2374483"/>
            <a:ext cx="1113155" cy="30670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algn="ctr"/>
            <a:r>
              <a:rPr lang="zh-CN" altLang="en-U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Vision</a:t>
            </a:r>
            <a:endParaRPr lang="zh-CN" altLang="en-US" sz="1400" b="1" u="sng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32728" y="3002915"/>
            <a:ext cx="1183640" cy="38481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en-US" altLang="zh-CN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O</a:t>
            </a:r>
            <a:r>
              <a:rPr lang="zh-CN" altLang="en-U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bjectives</a:t>
            </a:r>
            <a:endParaRPr lang="zh-CN" altLang="en-US" sz="1400" b="1" u="sng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7970" y="4491355"/>
            <a:ext cx="1082675" cy="81470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en-US" altLang="zh-CN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Work scope</a:t>
            </a:r>
            <a:r>
              <a:rPr lang="zh-CN" altLang="en-U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altLang="zh-CN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/proposed projects</a:t>
            </a:r>
            <a:endParaRPr lang="en-US" altLang="zh-CN" sz="1400" b="1" u="sng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008245" y="2821940"/>
            <a:ext cx="2832735" cy="3067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xx</a:t>
            </a:r>
            <a:endParaRPr lang="en-US" altLang="zh-CN" sz="1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8454390" y="2821940"/>
            <a:ext cx="2757805" cy="3067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ctr">
              <a:buClrTx/>
              <a:buSzTx/>
              <a:buFontTx/>
            </a:pPr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xx</a:t>
            </a:r>
            <a:endParaRPr lang="en-US" sz="1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4999990" y="3949065"/>
            <a:ext cx="2962275" cy="377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xx</a:t>
            </a:r>
            <a:endParaRPr lang="en-US" altLang="zh-CN" sz="1200" b="1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8339455" y="4023360"/>
            <a:ext cx="279527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xx</a:t>
            </a:r>
            <a:endParaRPr lang="en-US" altLang="zh-CN" sz="1200" b="1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753235" y="2777490"/>
            <a:ext cx="2640965" cy="806450"/>
          </a:xfrm>
          <a:prstGeom prst="rect">
            <a:avLst/>
          </a:prstGeom>
          <a:gradFill>
            <a:gsLst>
              <a:gs pos="0">
                <a:srgbClr val="58B5E5">
                  <a:alpha val="100000"/>
                </a:srgbClr>
              </a:gs>
              <a:gs pos="100000">
                <a:srgbClr val="0070C0"/>
              </a:gs>
            </a:gsLst>
            <a:lin ang="0" scaled="0"/>
          </a:gra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770380" y="3983990"/>
            <a:ext cx="2337435" cy="314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xx</a:t>
            </a:r>
            <a:endParaRPr lang="en-US" altLang="zh-CN" sz="1200" b="1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772285" y="2821940"/>
            <a:ext cx="2611120" cy="3130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xxx</a:t>
            </a:r>
            <a:endParaRPr lang="en-US" sz="1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67970" y="1109980"/>
            <a:ext cx="11864975" cy="9918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 fontAlgn="ctr">
              <a:lnSpc>
                <a:spcPct val="130000"/>
              </a:lnSpc>
              <a:buClrTx/>
              <a:buSzTx/>
              <a:buFontTx/>
              <a:buNone/>
            </a:pPr>
            <a:r>
              <a:rPr sz="1600" b="1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 This </a:t>
            </a:r>
            <a:r>
              <a:rPr lang="en-US" sz="1600" b="1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program </a:t>
            </a:r>
            <a:r>
              <a:rPr sz="1600" b="1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aims to </a:t>
            </a:r>
            <a:r>
              <a:rPr lang="en-US" sz="1600" b="1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xxx</a:t>
            </a:r>
            <a:r>
              <a:rPr sz="1600" b="1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.</a:t>
            </a:r>
            <a:endParaRPr sz="1600" b="1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7970" y="6043295"/>
            <a:ext cx="1251585" cy="81470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en-U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supported companies</a:t>
            </a:r>
            <a:endParaRPr lang="en-US" sz="1400" b="1" u="sng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Rectangle 36"/>
          <p:cNvSpPr/>
          <p:nvPr/>
        </p:nvSpPr>
        <p:spPr>
          <a:xfrm>
            <a:off x="1770380" y="6259195"/>
            <a:ext cx="2613660" cy="4025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772285" y="6346825"/>
            <a:ext cx="2337435" cy="314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xx</a:t>
            </a:r>
            <a:endParaRPr lang="en-US" altLang="zh-CN" sz="1200" b="1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" name="Rectangle 36"/>
          <p:cNvSpPr/>
          <p:nvPr/>
        </p:nvSpPr>
        <p:spPr>
          <a:xfrm>
            <a:off x="5070475" y="6269990"/>
            <a:ext cx="2639060" cy="4025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072380" y="6357620"/>
            <a:ext cx="2337435" cy="314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xx</a:t>
            </a:r>
            <a:endParaRPr lang="en-US" altLang="zh-CN" sz="1200" b="1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3" name="Rectangle 36"/>
          <p:cNvSpPr/>
          <p:nvPr/>
        </p:nvSpPr>
        <p:spPr>
          <a:xfrm>
            <a:off x="8486775" y="6251575"/>
            <a:ext cx="2621915" cy="4025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488680" y="6339205"/>
            <a:ext cx="2337435" cy="314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xx</a:t>
            </a:r>
            <a:endParaRPr lang="en-US" altLang="zh-CN" sz="1200" b="1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3010" y="39327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160207"/>
            <a:ext cx="12191999" cy="5151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12029" y="440146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表格 7"/>
          <p:cNvGraphicFramePr/>
          <p:nvPr>
            <p:custDataLst>
              <p:tags r:id="rId1"/>
            </p:custDataLst>
          </p:nvPr>
        </p:nvGraphicFramePr>
        <p:xfrm>
          <a:off x="126365" y="1417955"/>
          <a:ext cx="11864340" cy="49510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1240"/>
                <a:gridCol w="1389380"/>
                <a:gridCol w="1210945"/>
                <a:gridCol w="2761615"/>
                <a:gridCol w="1662430"/>
                <a:gridCol w="920115"/>
                <a:gridCol w="997585"/>
                <a:gridCol w="1891030"/>
              </a:tblGrid>
              <a:tr h="489585">
                <a:tc rowSpan="2"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400" b="1"/>
                        <a:t>Program</a:t>
                      </a:r>
                      <a:r>
                        <a:rPr lang="zh-CN" altLang="en-US" sz="1400" b="1"/>
                        <a:t> Name</a:t>
                      </a:r>
                      <a:endParaRPr lang="zh-CN" altLang="en-US" sz="1400" b="1"/>
                    </a:p>
                  </a:txBody>
                  <a:tcPr anchor="ctr" anchorCtr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algn="ctr" fontAlgn="ctr">
                        <a:buNone/>
                      </a:pPr>
                      <a:r>
                        <a:rPr lang="zh-CN" altLang="en-US" sz="1400" b="1"/>
                        <a:t>Phase</a:t>
                      </a:r>
                      <a:endParaRPr lang="zh-CN" altLang="en-US" sz="1400" b="1"/>
                    </a:p>
                  </a:txBody>
                  <a:tcPr anchor="ctr" anchorCtr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algn="ctr" fontAlgn="ctr">
                        <a:buNone/>
                      </a:pPr>
                      <a:r>
                        <a:rPr lang="zh-CN" altLang="en-US" sz="1400" b="1"/>
                        <a:t>Objective</a:t>
                      </a:r>
                      <a:endParaRPr lang="zh-CN" altLang="en-US" sz="1400" b="1"/>
                    </a:p>
                  </a:txBody>
                  <a:tcPr anchor="ctr" anchorCtr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algn="ctr" fontAlgn="ctr">
                        <a:buNone/>
                      </a:pPr>
                      <a:r>
                        <a:rPr lang="zh-CN" altLang="en-US" sz="1400" b="1"/>
                        <a:t>Work Scope</a:t>
                      </a:r>
                      <a:endParaRPr lang="zh-CN" altLang="en-US" sz="1400" b="1"/>
                    </a:p>
                  </a:txBody>
                  <a:tcPr anchor="ctr" anchorCtr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p>
                      <a:pPr algn="ctr" fontAlgn="ctr">
                        <a:buNone/>
                      </a:pPr>
                      <a:r>
                        <a:rPr lang="zh-CN" altLang="en-US" sz="1400" b="1"/>
                        <a:t>Work Plan</a:t>
                      </a:r>
                      <a:endParaRPr lang="zh-CN" altLang="en-US" sz="1400" b="1"/>
                    </a:p>
                  </a:txBody>
                  <a:tcPr anchor="ctr" anchorCtr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81330">
                <a:tc vMerge="1">
                  <a:tcPr anchor="ctr" anchorCtr="0"/>
                </a:tc>
                <a:tc vMerge="1">
                  <a:tcPr anchor="ctr" anchorCtr="0"/>
                </a:tc>
                <a:tc vMerge="1">
                  <a:tcPr anchor="ctr" anchorCtr="0"/>
                </a:tc>
                <a:tc vMerge="1"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 b="1"/>
                        <a:t>2026.Q1</a:t>
                      </a:r>
                      <a:endParaRPr lang="en-US" altLang="zh-CN" sz="1400" b="1"/>
                    </a:p>
                  </a:txBody>
                  <a:tcPr anchor="ctr" anchorCtr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 b="1"/>
                        <a:t>2026.Q2</a:t>
                      </a:r>
                      <a:endParaRPr lang="en-US" altLang="zh-CN" sz="1400" b="1"/>
                    </a:p>
                  </a:txBody>
                  <a:tcPr anchor="ctr" anchorCtr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 b="1"/>
                        <a:t>2026.Q3-2026.Q4</a:t>
                      </a:r>
                      <a:endParaRPr lang="en-US" altLang="zh-CN" sz="1400" b="1"/>
                    </a:p>
                  </a:txBody>
                  <a:tcPr anchor="ctr" anchorCtr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 b="1"/>
                        <a:t>2027-</a:t>
                      </a:r>
                      <a:endParaRPr lang="en-US" altLang="zh-CN" sz="1400" b="1"/>
                    </a:p>
                  </a:txBody>
                  <a:tcPr anchor="ctr" anchorCtr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059180">
                <a:tc rowSpan="3">
                  <a:txBody>
                    <a:bodyPr/>
                    <a:p>
                      <a:pPr font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zh-CN" altLang="en-US" sz="1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marL="171450" indent="-171450" algn="l"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endParaRPr lang="zh-CN" altLang="en-US" sz="1000"/>
                    </a:p>
                  </a:txBody>
                  <a:tcPr anchor="ctr" anchorCtr="0"/>
                </a:tc>
              </a:tr>
              <a:tr h="1701165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endParaRPr lang="zh-CN" altLang="en-US" sz="1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marL="171450" indent="-171450" algn="l"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endParaRPr sz="1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marL="171450" indent="-171450" algn="l"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endParaRPr lang="zh-CN" altLang="en-US" sz="1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 rowSpan="2">
                  <a:txBody>
                    <a:bodyPr/>
                    <a:p>
                      <a:pPr marL="171450" indent="-171450" algn="l"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endParaRPr lang="en-US" altLang="zh-CN" sz="1000"/>
                    </a:p>
                  </a:txBody>
                  <a:tcPr anchor="ctr" anchorCtr="0"/>
                </a:tc>
              </a:tr>
              <a:tr h="1219835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000"/>
                    </a:p>
                  </a:txBody>
                  <a:tcPr anchor="ctr" anchorCtr="0"/>
                </a:tc>
                <a:tc vMerge="1">
                  <a:tcPr anchor="ctr" anchorCtr="0"/>
                </a:tc>
              </a:tr>
            </a:tbl>
          </a:graphicData>
        </a:graphic>
      </p:graphicFrame>
      <p:sp>
        <p:nvSpPr>
          <p:cNvPr id="143" name="标题 1"/>
          <p:cNvSpPr txBox="1"/>
          <p:nvPr/>
        </p:nvSpPr>
        <p:spPr bwMode="auto">
          <a:xfrm>
            <a:off x="677609" y="39147"/>
            <a:ext cx="11313096" cy="9069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marL="0" marR="0" lvl="0" algn="r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Work P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lan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3010" y="39327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160207"/>
            <a:ext cx="12191999" cy="5151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12029" y="440146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555625" y="1351915"/>
            <a:ext cx="11345545" cy="5135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 programs looks to integrate stakeholders including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l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l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l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l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eg. 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operators,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hardware equipment enterprises, and research institutions etc.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标题 1"/>
          <p:cNvSpPr txBox="1"/>
          <p:nvPr/>
        </p:nvSpPr>
        <p:spPr bwMode="auto">
          <a:xfrm>
            <a:off x="677609" y="39147"/>
            <a:ext cx="11313096" cy="9069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marL="0" marR="0" lvl="0" algn="r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Stakeholders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3010" y="39327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160145"/>
            <a:ext cx="11990705" cy="3382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12029" y="440146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标题 1"/>
          <p:cNvSpPr txBox="1"/>
          <p:nvPr/>
        </p:nvSpPr>
        <p:spPr bwMode="auto">
          <a:xfrm>
            <a:off x="677609" y="39147"/>
            <a:ext cx="11313096" cy="9069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marL="0" marR="0" lvl="0" algn="r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 Proposed Program Lead/Co-lead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07035" y="1678305"/>
            <a:ext cx="11583670" cy="3985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company name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 lead/co-lead name, job title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xx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" name="标题 1"/>
          <p:cNvSpPr txBox="1"/>
          <p:nvPr/>
        </p:nvSpPr>
        <p:spPr bwMode="auto">
          <a:xfrm>
            <a:off x="677609" y="39147"/>
            <a:ext cx="11313096" cy="9069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marL="0" marR="0" lvl="0" algn="r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 S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upporting Companies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499745" y="1159510"/>
            <a:ext cx="10921365" cy="5063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Vodafone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Ericsson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Intel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3010" y="39327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160145"/>
            <a:ext cx="11990705" cy="3382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12029" y="440146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499745" y="1159510"/>
            <a:ext cx="10921365" cy="5063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Call for Action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Organize and carry out industry seminars in the fields of xx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Share and publish industry solutions and case studies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xx...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标题 1"/>
          <p:cNvSpPr txBox="1"/>
          <p:nvPr/>
        </p:nvSpPr>
        <p:spPr bwMode="auto">
          <a:xfrm>
            <a:off x="677609" y="39147"/>
            <a:ext cx="11313096" cy="9069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marL="0" marR="0" lvl="0" algn="r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Actions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3010" y="39327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322070"/>
            <a:ext cx="12192000" cy="4989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12029" y="440146"/>
            <a:ext cx="3968990" cy="481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401955" y="1513840"/>
            <a:ext cx="11316335" cy="4618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Name: </a:t>
            </a:r>
            <a:endParaRPr lang="en-US" sz="1600" b="1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Job title: </a:t>
            </a:r>
            <a:endParaRPr lang="en-US" sz="1600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Personal Profile: </a:t>
            </a:r>
            <a:endParaRPr lang="en-US" sz="1600" b="1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endParaRPr sz="1400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43" name="标题 1"/>
          <p:cNvSpPr txBox="1"/>
          <p:nvPr/>
        </p:nvSpPr>
        <p:spPr bwMode="auto">
          <a:xfrm>
            <a:off x="677609" y="39147"/>
            <a:ext cx="11313096" cy="9069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marL="0" marR="0" lvl="0" algn="r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Annex:Profile of </a:t>
            </a:r>
            <a:r>
              <a:rPr lang="en-US" altLang="zh-CN" sz="32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Program Lead/Co-lead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TABLE_ENDDRAG_ORIGIN_RECT" val="934*374"/>
  <p:tag name="TABLE_ENDDRAG_RECT" val="9*113*934*374"/>
</p:tagLst>
</file>

<file path=ppt/theme/theme1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955</Words>
  <Application>WPS 演示</Application>
  <PresentationFormat>宽屏</PresentationFormat>
  <Paragraphs>115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Arial</vt:lpstr>
      <vt:lpstr>宋体</vt:lpstr>
      <vt:lpstr>Wingdings</vt:lpstr>
      <vt:lpstr>微软雅黑</vt:lpstr>
      <vt:lpstr>黑体</vt:lpstr>
      <vt:lpstr>Calibri</vt:lpstr>
      <vt:lpstr>Calibri</vt:lpstr>
      <vt:lpstr>等线</vt:lpstr>
      <vt:lpstr>Arial Unicode MS</vt:lpstr>
      <vt:lpstr>等线 Light</vt:lpstr>
      <vt:lpstr>Calibri Light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Leland Lai</dc:creator>
  <cp:lastModifiedBy>CMCC</cp:lastModifiedBy>
  <cp:revision>119</cp:revision>
  <dcterms:created xsi:type="dcterms:W3CDTF">2023-08-05T05:56:00Z</dcterms:created>
  <dcterms:modified xsi:type="dcterms:W3CDTF">2026-04-21T04:13:17Z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A04E0B3D30CF4A1B87385F4B1BC1B4F3_13</vt:lpwstr>
  </property>
  <property fmtid="{D5CDD505-2E9C-101B-9397-08002B2CF9AE}" pid="3" name="KSOProductBuildVer">
    <vt:lpwstr>2052-12.8.2.21555</vt:lpwstr>
  </property>
</Properties>
</file>